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6" r:id="rId2"/>
    <p:sldId id="384" r:id="rId3"/>
    <p:sldId id="339" r:id="rId4"/>
    <p:sldId id="386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ACA02B-3E7E-4691-B805-21FEC512D0B1}">
          <p14:sldIdLst>
            <p14:sldId id="366"/>
            <p14:sldId id="384"/>
            <p14:sldId id="339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14">
          <p15:clr>
            <a:srgbClr val="A4A3A4"/>
          </p15:clr>
        </p15:guide>
        <p15:guide id="2" pos="55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ril Kemick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48"/>
    <a:srgbClr val="001036"/>
    <a:srgbClr val="021137"/>
    <a:srgbClr val="002756"/>
    <a:srgbClr val="031237"/>
    <a:srgbClr val="1A2036"/>
    <a:srgbClr val="0A152F"/>
    <a:srgbClr val="0D1B3E"/>
    <a:srgbClr val="081025"/>
    <a:srgbClr val="007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11" autoAdjust="0"/>
    <p:restoredTop sz="96405" autoAdjust="0"/>
  </p:normalViewPr>
  <p:slideViewPr>
    <p:cSldViewPr>
      <p:cViewPr varScale="1">
        <p:scale>
          <a:sx n="114" d="100"/>
          <a:sy n="114" d="100"/>
        </p:scale>
        <p:origin x="2088" y="168"/>
      </p:cViewPr>
      <p:guideLst>
        <p:guide orient="horz" pos="2614"/>
        <p:guide pos="5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4496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902405" cy="74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5272" y="1"/>
            <a:ext cx="1902405" cy="19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8451"/>
            <a:ext cx="5664730" cy="19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4729" y="9728451"/>
            <a:ext cx="1132946" cy="19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 Narrow" pitchFamily="34" charset="0"/>
              </a:defRPr>
            </a:lvl1pPr>
          </a:lstStyle>
          <a:p>
            <a:fld id="{57212336-7DE3-4B44-992A-6F82657020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3078" name="Picture 6" descr="UofTDk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424" y="55150"/>
            <a:ext cx="1468109" cy="577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818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828675"/>
            <a:ext cx="5622925" cy="4217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512876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902405" cy="74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09432" y="1"/>
            <a:ext cx="1902405" cy="19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" y="9725004"/>
            <a:ext cx="5663156" cy="19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spcBef>
                <a:spcPct val="0"/>
              </a:spcBef>
            </a:pPr>
            <a:endParaRPr lang="en-US" sz="1200" dirty="0">
              <a:latin typeface="Arial Narrow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64729" y="9728451"/>
            <a:ext cx="1132946" cy="19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fld id="{2CF0FB25-CDC6-4C1C-B78F-D0C13CECCDBE}" type="slidenum">
              <a:rPr lang="en-US" sz="1200">
                <a:latin typeface="Arial Narrow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200" dirty="0">
              <a:latin typeface="Arial Narrow" pitchFamily="34" charset="0"/>
            </a:endParaRPr>
          </a:p>
        </p:txBody>
      </p:sp>
      <p:pic>
        <p:nvPicPr>
          <p:cNvPr id="5132" name="Picture 12" descr="UofTDk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2424" y="55150"/>
            <a:ext cx="1468109" cy="577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0856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1730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3460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509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6238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274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20675"/>
            <a:ext cx="8197602" cy="948085"/>
          </a:xfrm>
        </p:spPr>
        <p:txBody>
          <a:bodyPr/>
          <a:lstStyle>
            <a:lvl1pPr>
              <a:defRPr>
                <a:solidFill>
                  <a:srgbClr val="1A203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76456" y="6525344"/>
            <a:ext cx="365125" cy="182562"/>
          </a:xfrm>
        </p:spPr>
        <p:txBody>
          <a:bodyPr/>
          <a:lstStyle/>
          <a:p>
            <a:fld id="{F172C9B4-EF56-423B-9785-B290563429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700808"/>
            <a:ext cx="8280152" cy="4104680"/>
          </a:xfrm>
        </p:spPr>
        <p:txBody>
          <a:bodyPr/>
          <a:lstStyle>
            <a:lvl1pPr>
              <a:defRPr>
                <a:solidFill>
                  <a:srgbClr val="1A2036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1A2036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1A2036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1A2036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1A203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9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9982B4D-E119-0143-88FB-33A6641E5446}"/>
              </a:ext>
            </a:extLst>
          </p:cNvPr>
          <p:cNvGrpSpPr/>
          <p:nvPr userDrawn="1"/>
        </p:nvGrpSpPr>
        <p:grpSpPr>
          <a:xfrm>
            <a:off x="2" y="5840611"/>
            <a:ext cx="9143998" cy="1017389"/>
            <a:chOff x="2" y="5840611"/>
            <a:chExt cx="9143998" cy="10173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28E95EA-D625-F644-916F-A4F4686934C1}"/>
                </a:ext>
              </a:extLst>
            </p:cNvPr>
            <p:cNvSpPr/>
            <p:nvPr userDrawn="1"/>
          </p:nvSpPr>
          <p:spPr bwMode="auto">
            <a:xfrm>
              <a:off x="2" y="5840611"/>
              <a:ext cx="9143998" cy="1017389"/>
            </a:xfrm>
            <a:prstGeom prst="rect">
              <a:avLst/>
            </a:prstGeom>
            <a:solidFill>
              <a:srgbClr val="001A4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E9EA1E6-CE48-B14D-9E2A-F4581D5B19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32102"/>
              <a:ext cx="2935359" cy="661790"/>
            </a:xfrm>
            <a:prstGeom prst="rect">
              <a:avLst/>
            </a:prstGeom>
          </p:spPr>
        </p:pic>
      </p:grp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9400" y="276225"/>
            <a:ext cx="8458200" cy="119697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61938" y="1820863"/>
            <a:ext cx="8475662" cy="99853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Prepared by </a:t>
            </a:r>
            <a:r>
              <a:rPr lang="en-US" noProof="1"/>
              <a:t>Firstname Lastname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61938" y="1470025"/>
            <a:ext cx="4310062" cy="349250"/>
          </a:xfrm>
        </p:spPr>
        <p:txBody>
          <a:bodyPr anchor="t"/>
          <a:lstStyle>
            <a:lvl1pPr>
              <a:lnSpc>
                <a:spcPct val="95000"/>
              </a:lnSpc>
              <a:spcBef>
                <a:spcPct val="25000"/>
              </a:spcBef>
              <a:defRPr sz="2400" spc="-3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6CB42-C3BF-4F23-BA72-561648765D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Cyan">
    <p:bg>
      <p:bgPr>
        <a:solidFill>
          <a:srgbClr val="0312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insert text, picture, chart or table.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E00D5B-54C5-4C9F-847A-5F2872FEA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29F87-0566-4B29-B8D2-23B7907D0B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D28EBE-A3FB-5D4F-A382-6052ECAD4F37}"/>
              </a:ext>
            </a:extLst>
          </p:cNvPr>
          <p:cNvGrpSpPr/>
          <p:nvPr userDrawn="1"/>
        </p:nvGrpSpPr>
        <p:grpSpPr>
          <a:xfrm>
            <a:off x="2" y="5840611"/>
            <a:ext cx="9143998" cy="1017389"/>
            <a:chOff x="2" y="5840611"/>
            <a:chExt cx="9143998" cy="101738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366C8BA-8DE3-D64B-A377-C20A9F87F1F8}"/>
                </a:ext>
              </a:extLst>
            </p:cNvPr>
            <p:cNvSpPr/>
            <p:nvPr userDrawn="1"/>
          </p:nvSpPr>
          <p:spPr bwMode="auto">
            <a:xfrm>
              <a:off x="2" y="5840611"/>
              <a:ext cx="9143998" cy="1017389"/>
            </a:xfrm>
            <a:prstGeom prst="rect">
              <a:avLst/>
            </a:prstGeom>
            <a:solidFill>
              <a:srgbClr val="001A4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85F1EA3-580D-614C-B1D1-49911A69E1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32102"/>
              <a:ext cx="2935359" cy="661790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9" y="320675"/>
            <a:ext cx="826961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77989"/>
            <a:ext cx="8272785" cy="40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7213" y="5715000"/>
            <a:ext cx="1905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Trade Gothic LT Std"/>
                <a:cs typeface="Trade Gothic LT Std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4275" y="5715000"/>
            <a:ext cx="6140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Trade Gothic LT Std"/>
                <a:cs typeface="Trade Gothic LT Std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5715001"/>
            <a:ext cx="365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>
                <a:solidFill>
                  <a:schemeClr val="tx1"/>
                </a:solidFill>
                <a:latin typeface="Trade Gothic LT Std"/>
                <a:cs typeface="Trade Gothic LT Std"/>
              </a:defRPr>
            </a:lvl1pPr>
          </a:lstStyle>
          <a:p>
            <a:fld id="{F172C9B4-EF56-423B-9785-B2905634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54" r:id="rId3"/>
    <p:sldLayoutId id="214748366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 cap="none" spc="-30" baseline="0">
          <a:solidFill>
            <a:srgbClr val="031237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defRPr sz="2800" kern="1200" spc="-30" baseline="0">
          <a:solidFill>
            <a:srgbClr val="031237"/>
          </a:solidFill>
          <a:latin typeface="Arial"/>
          <a:ea typeface="+mn-ea"/>
          <a:cs typeface="Arial"/>
        </a:defRPr>
      </a:lvl1pPr>
      <a:lvl2pPr marL="228600" indent="-2270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2400" kern="1200" spc="-20" baseline="0">
          <a:solidFill>
            <a:srgbClr val="031237"/>
          </a:solidFill>
          <a:latin typeface="Arial"/>
          <a:cs typeface="Arial"/>
        </a:defRPr>
      </a:lvl2pPr>
      <a:lvl3pPr marL="407988" indent="-17780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 spc="-10" baseline="0">
          <a:solidFill>
            <a:srgbClr val="031237"/>
          </a:solidFill>
          <a:latin typeface="Arial"/>
          <a:cs typeface="Arial"/>
        </a:defRPr>
      </a:lvl3pPr>
      <a:lvl4pPr marL="582613" indent="-173038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rgbClr val="031237"/>
          </a:solidFill>
          <a:latin typeface="Arial"/>
          <a:cs typeface="Arial"/>
        </a:defRPr>
      </a:lvl4pPr>
      <a:lvl5pPr marL="735013" indent="-1508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rgbClr val="031237"/>
          </a:solidFill>
          <a:latin typeface="Arial"/>
          <a:cs typeface="Arial"/>
        </a:defRPr>
      </a:lvl5pPr>
      <a:lvl6pPr marL="1192213" indent="-1508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6pPr>
      <a:lvl7pPr marL="1649413" indent="-1508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7pPr>
      <a:lvl8pPr marL="2106613" indent="-1508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8pPr>
      <a:lvl9pPr marL="2563813" indent="-15081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6"/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" t="23054" r="-1" b="22441"/>
          <a:stretch/>
        </p:blipFill>
        <p:spPr>
          <a:xfrm>
            <a:off x="2" y="0"/>
            <a:ext cx="9143998" cy="670392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65BCE5E-C5BD-F446-A2D3-B1087604BB72}"/>
              </a:ext>
            </a:extLst>
          </p:cNvPr>
          <p:cNvSpPr/>
          <p:nvPr/>
        </p:nvSpPr>
        <p:spPr bwMode="auto">
          <a:xfrm>
            <a:off x="2" y="5840611"/>
            <a:ext cx="9144000" cy="10505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280920" cy="1080120"/>
          </a:xfrm>
        </p:spPr>
        <p:txBody>
          <a:bodyPr/>
          <a:lstStyle/>
          <a:p>
            <a:r>
              <a:rPr lang="en-US" sz="2400" dirty="0"/>
              <a:t>Main Title Here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spc="0" dirty="0"/>
              <a:t>Subtitle Goes Here</a:t>
            </a:r>
            <a:endParaRPr lang="en-US" sz="2400" b="0" cap="non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8136904" cy="1430585"/>
          </a:xfrm>
        </p:spPr>
        <p:txBody>
          <a:bodyPr/>
          <a:lstStyle/>
          <a:p>
            <a:r>
              <a:rPr lang="en-US" sz="1600" b="1" dirty="0" err="1">
                <a:latin typeface="Arial"/>
                <a:cs typeface="Arial"/>
              </a:rPr>
              <a:t>Firstname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Lastname</a:t>
            </a:r>
            <a:r>
              <a:rPr lang="en-US" sz="1600" b="1" dirty="0">
                <a:latin typeface="Arial"/>
                <a:cs typeface="Arial"/>
              </a:rPr>
              <a:t>, MD PhD</a:t>
            </a:r>
            <a:br>
              <a:rPr lang="en-CA" sz="1600" b="1" dirty="0">
                <a:latin typeface="Arial"/>
                <a:cs typeface="Arial"/>
              </a:rPr>
            </a:br>
            <a:endParaRPr lang="en-CA" sz="1600" b="1" dirty="0">
              <a:latin typeface="Arial"/>
              <a:cs typeface="Arial"/>
            </a:endParaRPr>
          </a:p>
          <a:p>
            <a:r>
              <a:rPr lang="en-US" sz="1600" dirty="0">
                <a:latin typeface="Arial"/>
                <a:cs typeface="Arial"/>
              </a:rPr>
              <a:t>Title, etc. 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Department of Medicine, Faculty of Medicine</a:t>
            </a:r>
          </a:p>
          <a:p>
            <a:r>
              <a:rPr lang="en-US" sz="1600" dirty="0">
                <a:latin typeface="Arial"/>
                <a:cs typeface="Arial"/>
              </a:rPr>
              <a:t>University of Toronto</a:t>
            </a:r>
            <a:endParaRPr lang="en-US" sz="1800" spc="0" dirty="0">
              <a:latin typeface="Arial"/>
              <a:cs typeface="Arial"/>
            </a:endParaRPr>
          </a:p>
          <a:p>
            <a:pPr lvl="0" eaLnBrk="0" hangingPunct="0">
              <a:lnSpc>
                <a:spcPct val="100000"/>
              </a:lnSpc>
              <a:spcBef>
                <a:spcPct val="50000"/>
              </a:spcBef>
              <a:buClrTx/>
            </a:pPr>
            <a:endParaRPr lang="en-US" sz="1800" spc="0" dirty="0"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357AE-F066-A048-95B2-A836F4CBA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22072"/>
            <a:ext cx="3024336" cy="68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0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32 pt. Title Goes Here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700808"/>
            <a:ext cx="7056784" cy="4104680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</a:pPr>
            <a:r>
              <a:rPr lang="en-US" sz="2000" b="1" dirty="0"/>
              <a:t>Main copy goes here.</a:t>
            </a:r>
          </a:p>
          <a:p>
            <a:pPr lvl="0">
              <a:lnSpc>
                <a:spcPct val="110000"/>
              </a:lnSpc>
            </a:pPr>
            <a:r>
              <a:rPr lang="en-US" sz="2000" dirty="0"/>
              <a:t>Regular Copy goes here.</a:t>
            </a:r>
          </a:p>
          <a:p>
            <a:pPr lvl="0">
              <a:lnSpc>
                <a:spcPct val="110000"/>
              </a:lnSpc>
            </a:pPr>
            <a:endParaRPr lang="en-US" sz="2000" dirty="0"/>
          </a:p>
          <a:p>
            <a:pPr marL="342900" lvl="0" indent="-342900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Bullet One</a:t>
            </a:r>
          </a:p>
          <a:p>
            <a:pPr marL="342900" lvl="0" indent="-342900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Bullet Two</a:t>
            </a:r>
          </a:p>
          <a:p>
            <a:pPr marL="342900" lvl="0" indent="-342900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Bullet Three, etc.</a:t>
            </a:r>
          </a:p>
        </p:txBody>
      </p:sp>
    </p:spTree>
    <p:extLst>
      <p:ext uri="{BB962C8B-B14F-4D97-AF65-F5344CB8AC3E}">
        <p14:creationId xmlns:p14="http://schemas.microsoft.com/office/powerpoint/2010/main" val="427852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D5B-54C5-4C9F-847A-5F2872FEAD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549275"/>
            <a:ext cx="7715572" cy="5040313"/>
          </a:xfrm>
        </p:spPr>
        <p:txBody>
          <a:bodyPr anchor="ctr"/>
          <a:lstStyle/>
          <a:p>
            <a:r>
              <a:rPr lang="en-US" sz="6000" b="1" spc="-300" dirty="0">
                <a:solidFill>
                  <a:srgbClr val="1A2036"/>
                </a:solidFill>
                <a:latin typeface="Arial"/>
                <a:cs typeface="Arial"/>
              </a:rPr>
              <a:t>Questions</a:t>
            </a:r>
            <a:r>
              <a:rPr lang="en-US" sz="6000" spc="-300" dirty="0">
                <a:solidFill>
                  <a:srgbClr val="1A2036"/>
                </a:solidFill>
                <a:latin typeface="Arial"/>
                <a:cs typeface="Arial"/>
              </a:rPr>
              <a:t>/</a:t>
            </a:r>
            <a:r>
              <a:rPr lang="en-US" sz="6000" b="1" spc="-300" dirty="0">
                <a:solidFill>
                  <a:srgbClr val="1A2036"/>
                </a:solidFill>
                <a:latin typeface="Arial"/>
                <a:cs typeface="Arial"/>
              </a:rPr>
              <a:t>Discussion</a:t>
            </a:r>
            <a:endParaRPr lang="en-US" sz="6000" dirty="0">
              <a:solidFill>
                <a:srgbClr val="1A2036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1A2036"/>
                </a:solidFill>
                <a:latin typeface="Arial"/>
                <a:cs typeface="Arial"/>
              </a:rPr>
              <a:t>Department of Medicine: </a:t>
            </a:r>
            <a:r>
              <a:rPr lang="en-US" sz="2400" dirty="0" err="1">
                <a:solidFill>
                  <a:srgbClr val="1A2036"/>
                </a:solidFill>
                <a:latin typeface="Arial"/>
                <a:cs typeface="Arial"/>
              </a:rPr>
              <a:t>deptmedicine.utoronto.ca</a:t>
            </a:r>
            <a:endParaRPr lang="en-US" sz="2400" dirty="0">
              <a:solidFill>
                <a:srgbClr val="1A203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627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D5B-54C5-4C9F-847A-5F2872FEAD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549275"/>
            <a:ext cx="7715572" cy="5040313"/>
          </a:xfrm>
        </p:spPr>
        <p:txBody>
          <a:bodyPr anchor="ctr"/>
          <a:lstStyle/>
          <a:p>
            <a:r>
              <a:rPr lang="en-US" sz="6000" b="1" spc="-300" dirty="0">
                <a:solidFill>
                  <a:srgbClr val="1A2036"/>
                </a:solidFill>
                <a:latin typeface="Arial"/>
                <a:cs typeface="Arial"/>
              </a:rPr>
              <a:t>Thank You.</a:t>
            </a:r>
            <a:endParaRPr lang="en-US" sz="6000" dirty="0">
              <a:solidFill>
                <a:srgbClr val="1A203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32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estle Proposal A3">
  <a:themeElements>
    <a:clrScheme name="Boundless Slide White">
      <a:dk1>
        <a:srgbClr val="89959F"/>
      </a:dk1>
      <a:lt1>
        <a:srgbClr val="FFFFFF"/>
      </a:lt1>
      <a:dk2>
        <a:srgbClr val="1F497D"/>
      </a:dk2>
      <a:lt2>
        <a:srgbClr val="001A49"/>
      </a:lt2>
      <a:accent1>
        <a:srgbClr val="007EA3"/>
      </a:accent1>
      <a:accent2>
        <a:srgbClr val="0D9DBF"/>
      </a:accent2>
      <a:accent3>
        <a:srgbClr val="FFFFFF"/>
      </a:accent3>
      <a:accent4>
        <a:srgbClr val="747E87"/>
      </a:accent4>
      <a:accent5>
        <a:srgbClr val="AAC0CE"/>
      </a:accent5>
      <a:accent6>
        <a:srgbClr val="0B8EAD"/>
      </a:accent6>
      <a:hlink>
        <a:srgbClr val="0191B4"/>
      </a:hlink>
      <a:folHlink>
        <a:srgbClr val="0EAED4"/>
      </a:folHlink>
    </a:clrScheme>
    <a:fontScheme name="Boundless_UofT">
      <a:majorFont>
        <a:latin typeface="Trade Gothic LT Std Bold"/>
        <a:ea typeface=""/>
        <a:cs typeface=""/>
      </a:majorFont>
      <a:minorFont>
        <a:latin typeface="Trade Gothic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2">
                <a:lumMod val="20000"/>
                <a:lumOff val="80000"/>
              </a:schemeClr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89959F"/>
        </a:dk1>
        <a:lt1>
          <a:srgbClr val="FFFFFF"/>
        </a:lt1>
        <a:dk2>
          <a:srgbClr val="1F497D"/>
        </a:dk2>
        <a:lt2>
          <a:srgbClr val="001A49"/>
        </a:lt2>
        <a:accent1>
          <a:srgbClr val="007EA3"/>
        </a:accent1>
        <a:accent2>
          <a:srgbClr val="0D9DBF"/>
        </a:accent2>
        <a:accent3>
          <a:srgbClr val="FFFFFF"/>
        </a:accent3>
        <a:accent4>
          <a:srgbClr val="747E87"/>
        </a:accent4>
        <a:accent5>
          <a:srgbClr val="AAC0CE"/>
        </a:accent5>
        <a:accent6>
          <a:srgbClr val="0B8EAD"/>
        </a:accent6>
        <a:hlink>
          <a:srgbClr val="0191B4"/>
        </a:hlink>
        <a:folHlink>
          <a:srgbClr val="0EAE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7EA3"/>
        </a:dk1>
        <a:lt1>
          <a:srgbClr val="FFFFFF"/>
        </a:lt1>
        <a:dk2>
          <a:srgbClr val="1F497D"/>
        </a:dk2>
        <a:lt2>
          <a:srgbClr val="898C96"/>
        </a:lt2>
        <a:accent1>
          <a:srgbClr val="007EA3"/>
        </a:accent1>
        <a:accent2>
          <a:srgbClr val="0D9DBF"/>
        </a:accent2>
        <a:accent3>
          <a:srgbClr val="FFFFFF"/>
        </a:accent3>
        <a:accent4>
          <a:srgbClr val="006B8B"/>
        </a:accent4>
        <a:accent5>
          <a:srgbClr val="AAC0CE"/>
        </a:accent5>
        <a:accent6>
          <a:srgbClr val="0B8EAD"/>
        </a:accent6>
        <a:hlink>
          <a:srgbClr val="0191B4"/>
        </a:hlink>
        <a:folHlink>
          <a:srgbClr val="0EAE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F2E8774B-F5DB-DB48-9183-8B1DB8AE7AB9}" vid="{029F5919-724F-9740-A7F3-474A063F6E2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ADADA5"/>
      </a:lt2>
      <a:accent1>
        <a:srgbClr val="12636B"/>
      </a:accent1>
      <a:accent2>
        <a:srgbClr val="FF9C08"/>
      </a:accent2>
      <a:accent3>
        <a:srgbClr val="FFFFFF"/>
      </a:accent3>
      <a:accent4>
        <a:srgbClr val="000000"/>
      </a:accent4>
      <a:accent5>
        <a:srgbClr val="AAB7BA"/>
      </a:accent5>
      <a:accent6>
        <a:srgbClr val="E78D06"/>
      </a:accent6>
      <a:hlink>
        <a:srgbClr val="3A73C5"/>
      </a:hlink>
      <a:folHlink>
        <a:srgbClr val="ADADA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Nestle Proposal A3</Template>
  <TotalTime>1</TotalTime>
  <Words>71</Words>
  <Application>Microsoft Macintosh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Trade Gothic LT Std</vt:lpstr>
      <vt:lpstr>Nestle Proposal A3</vt:lpstr>
      <vt:lpstr>Main Title Here  Subtitle Goes Here</vt:lpstr>
      <vt:lpstr>32 pt. Title Goes Here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  Subtitle Goes Here</dc:title>
  <dc:creator>Brianne Tulk</dc:creator>
  <cp:lastModifiedBy>Brianne Tulk</cp:lastModifiedBy>
  <cp:revision>1</cp:revision>
  <cp:lastPrinted>2013-04-29T14:13:14Z</cp:lastPrinted>
  <dcterms:created xsi:type="dcterms:W3CDTF">2020-06-15T13:12:16Z</dcterms:created>
  <dcterms:modified xsi:type="dcterms:W3CDTF">2020-06-15T13:14:07Z</dcterms:modified>
</cp:coreProperties>
</file>