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8" r:id="rId2"/>
    <p:sldId id="580" r:id="rId3"/>
    <p:sldId id="579" r:id="rId4"/>
    <p:sldId id="578" r:id="rId5"/>
    <p:sldId id="476" r:id="rId6"/>
    <p:sldId id="484" r:id="rId7"/>
    <p:sldId id="485" r:id="rId8"/>
    <p:sldId id="557" r:id="rId9"/>
    <p:sldId id="561" r:id="rId10"/>
    <p:sldId id="598" r:id="rId11"/>
    <p:sldId id="582" r:id="rId12"/>
    <p:sldId id="504" r:id="rId13"/>
    <p:sldId id="505" r:id="rId14"/>
    <p:sldId id="506" r:id="rId15"/>
    <p:sldId id="508" r:id="rId16"/>
    <p:sldId id="526" r:id="rId17"/>
    <p:sldId id="611" r:id="rId18"/>
    <p:sldId id="610" r:id="rId19"/>
    <p:sldId id="612" r:id="rId20"/>
    <p:sldId id="613" r:id="rId21"/>
    <p:sldId id="614" r:id="rId22"/>
    <p:sldId id="538" r:id="rId23"/>
    <p:sldId id="585" r:id="rId24"/>
    <p:sldId id="603" r:id="rId25"/>
    <p:sldId id="615" r:id="rId26"/>
    <p:sldId id="586" r:id="rId27"/>
    <p:sldId id="604" r:id="rId28"/>
    <p:sldId id="596" r:id="rId29"/>
    <p:sldId id="587" r:id="rId30"/>
    <p:sldId id="546" r:id="rId31"/>
    <p:sldId id="591" r:id="rId32"/>
    <p:sldId id="590" r:id="rId33"/>
    <p:sldId id="597" r:id="rId34"/>
    <p:sldId id="547" r:id="rId35"/>
    <p:sldId id="552" r:id="rId36"/>
    <p:sldId id="599" r:id="rId37"/>
    <p:sldId id="592" r:id="rId38"/>
    <p:sldId id="553" r:id="rId39"/>
    <p:sldId id="555" r:id="rId40"/>
    <p:sldId id="543" r:id="rId41"/>
    <p:sldId id="556" r:id="rId42"/>
    <p:sldId id="350" r:id="rId43"/>
    <p:sldId id="566" r:id="rId44"/>
    <p:sldId id="563" r:id="rId45"/>
    <p:sldId id="571" r:id="rId46"/>
    <p:sldId id="567" r:id="rId47"/>
    <p:sldId id="565" r:id="rId48"/>
    <p:sldId id="573" r:id="rId49"/>
    <p:sldId id="574" r:id="rId50"/>
    <p:sldId id="608" r:id="rId51"/>
    <p:sldId id="609" r:id="rId52"/>
    <p:sldId id="616" r:id="rId53"/>
    <p:sldId id="617" r:id="rId54"/>
    <p:sldId id="618" r:id="rId55"/>
    <p:sldId id="619" r:id="rId56"/>
    <p:sldId id="577" r:id="rId57"/>
    <p:sldId id="576" r:id="rId58"/>
    <p:sldId id="319" r:id="rId59"/>
    <p:sldId id="362" r:id="rId60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48"/>
    <a:srgbClr val="339933"/>
    <a:srgbClr val="D1D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0"/>
  </p:normalViewPr>
  <p:slideViewPr>
    <p:cSldViewPr>
      <p:cViewPr varScale="1">
        <p:scale>
          <a:sx n="64" d="100"/>
          <a:sy n="64" d="100"/>
        </p:scale>
        <p:origin x="-16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4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7895E-CF1D-405E-B786-6D0B1E95B12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95AAD4-0EB8-411F-8CB2-60E49399E10C}">
      <dgm:prSet phldrT="[Text]"/>
      <dgm:spPr>
        <a:solidFill>
          <a:srgbClr val="001948"/>
        </a:solidFill>
      </dgm:spPr>
      <dgm:t>
        <a:bodyPr/>
        <a:lstStyle/>
        <a:p>
          <a:r>
            <a:rPr lang="en-US" dirty="0" smtClean="0"/>
            <a:t>Governing Council</a:t>
          </a:r>
          <a:endParaRPr lang="en-US" dirty="0"/>
        </a:p>
      </dgm:t>
    </dgm:pt>
    <dgm:pt modelId="{DCA5CD11-0227-4068-9574-17358479935B}" type="parTrans" cxnId="{D39B8D30-6EE6-49D7-A1EC-944714587762}">
      <dgm:prSet/>
      <dgm:spPr/>
      <dgm:t>
        <a:bodyPr/>
        <a:lstStyle/>
        <a:p>
          <a:endParaRPr lang="en-US"/>
        </a:p>
      </dgm:t>
    </dgm:pt>
    <dgm:pt modelId="{8DE2D738-4BFD-4FCA-9C88-3F36F831C4FD}" type="sibTrans" cxnId="{D39B8D30-6EE6-49D7-A1EC-944714587762}">
      <dgm:prSet/>
      <dgm:spPr/>
      <dgm:t>
        <a:bodyPr/>
        <a:lstStyle/>
        <a:p>
          <a:endParaRPr lang="en-US"/>
        </a:p>
      </dgm:t>
    </dgm:pt>
    <dgm:pt modelId="{527FEE7B-8A28-46F2-B67B-3FF93B8E457A}">
      <dgm:prSet phldrT="[Text]"/>
      <dgm:spPr>
        <a:solidFill>
          <a:srgbClr val="001948"/>
        </a:solidFill>
      </dgm:spPr>
      <dgm:t>
        <a:bodyPr/>
        <a:lstStyle/>
        <a:p>
          <a:r>
            <a:rPr lang="en-US" dirty="0" smtClean="0"/>
            <a:t>President </a:t>
          </a:r>
          <a:r>
            <a:rPr lang="en-US" dirty="0" err="1" smtClean="0"/>
            <a:t>Meric</a:t>
          </a:r>
          <a:r>
            <a:rPr lang="en-US" dirty="0" smtClean="0"/>
            <a:t> </a:t>
          </a:r>
          <a:r>
            <a:rPr lang="en-US" dirty="0" err="1" smtClean="0"/>
            <a:t>Gertler</a:t>
          </a:r>
          <a:endParaRPr lang="en-US" dirty="0"/>
        </a:p>
      </dgm:t>
    </dgm:pt>
    <dgm:pt modelId="{9EEDAA63-6C20-4275-B634-BE638D340EA9}" type="parTrans" cxnId="{72AB3CDC-399B-4E27-B126-1ED87040C1C4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5FFD261B-8F38-4A0C-AE06-811B006E2A36}" type="sibTrans" cxnId="{72AB3CDC-399B-4E27-B126-1ED87040C1C4}">
      <dgm:prSet/>
      <dgm:spPr/>
      <dgm:t>
        <a:bodyPr/>
        <a:lstStyle/>
        <a:p>
          <a:endParaRPr lang="en-US" dirty="0"/>
        </a:p>
      </dgm:t>
    </dgm:pt>
    <dgm:pt modelId="{ABA4E8F4-1891-4F2A-B7A1-FF1E0A7DB39F}">
      <dgm:prSet/>
      <dgm:spPr>
        <a:solidFill>
          <a:srgbClr val="001948"/>
        </a:solidFill>
      </dgm:spPr>
      <dgm:t>
        <a:bodyPr/>
        <a:lstStyle/>
        <a:p>
          <a:r>
            <a:rPr lang="en-US" dirty="0" smtClean="0"/>
            <a:t>VP</a:t>
          </a:r>
          <a:endParaRPr lang="en-US" dirty="0"/>
        </a:p>
      </dgm:t>
    </dgm:pt>
    <dgm:pt modelId="{61E8882E-6105-4979-BD3C-E4E0AB5D43A3}" type="parTrans" cxnId="{638BEF84-43DC-40DD-B676-0E9CEE088879}">
      <dgm:prSet/>
      <dgm:spPr/>
      <dgm:t>
        <a:bodyPr/>
        <a:lstStyle/>
        <a:p>
          <a:endParaRPr lang="en-US"/>
        </a:p>
      </dgm:t>
    </dgm:pt>
    <dgm:pt modelId="{F64968DE-027A-4405-8D07-CA23F0CDDD0F}" type="sibTrans" cxnId="{638BEF84-43DC-40DD-B676-0E9CEE088879}">
      <dgm:prSet/>
      <dgm:spPr/>
      <dgm:t>
        <a:bodyPr/>
        <a:lstStyle/>
        <a:p>
          <a:endParaRPr lang="en-US"/>
        </a:p>
      </dgm:t>
    </dgm:pt>
    <dgm:pt modelId="{AD2FE63F-AE12-45C6-9D65-EEC64E195B92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VP &amp; Provost</a:t>
          </a:r>
          <a:endParaRPr lang="en-US" dirty="0"/>
        </a:p>
      </dgm:t>
    </dgm:pt>
    <dgm:pt modelId="{4741F8DF-FA09-4DFC-90A5-DB1EA0D848A6}" type="parTrans" cxnId="{F4088D0E-B744-49DF-8136-226C9FAC75C7}">
      <dgm:prSet/>
      <dgm:spPr/>
      <dgm:t>
        <a:bodyPr/>
        <a:lstStyle/>
        <a:p>
          <a:endParaRPr lang="en-US"/>
        </a:p>
      </dgm:t>
    </dgm:pt>
    <dgm:pt modelId="{6BA2AE6E-1571-4FB2-8E64-EB561CFFEC0C}" type="sibTrans" cxnId="{F4088D0E-B744-49DF-8136-226C9FAC75C7}">
      <dgm:prSet/>
      <dgm:spPr/>
      <dgm:t>
        <a:bodyPr/>
        <a:lstStyle/>
        <a:p>
          <a:endParaRPr lang="en-US"/>
        </a:p>
      </dgm:t>
    </dgm:pt>
    <dgm:pt modelId="{47DE4EEB-6D8B-41A1-9957-9CB867E9053E}">
      <dgm:prSet/>
      <dgm:spPr>
        <a:solidFill>
          <a:srgbClr val="001948"/>
        </a:solidFill>
      </dgm:spPr>
      <dgm:t>
        <a:bodyPr/>
        <a:lstStyle/>
        <a:p>
          <a:r>
            <a:rPr lang="en-US" dirty="0" smtClean="0"/>
            <a:t>VP</a:t>
          </a:r>
          <a:endParaRPr lang="en-US" dirty="0"/>
        </a:p>
      </dgm:t>
    </dgm:pt>
    <dgm:pt modelId="{A6E5A9DB-28CF-4CD8-9EFF-505DAB0C18EB}" type="parTrans" cxnId="{212C176F-36AE-429D-B8A8-A17E6716D7C5}">
      <dgm:prSet/>
      <dgm:spPr/>
      <dgm:t>
        <a:bodyPr/>
        <a:lstStyle/>
        <a:p>
          <a:endParaRPr lang="en-US"/>
        </a:p>
      </dgm:t>
    </dgm:pt>
    <dgm:pt modelId="{37EEDD4C-4B62-4C7B-899C-0DC1F3525288}" type="sibTrans" cxnId="{212C176F-36AE-429D-B8A8-A17E6716D7C5}">
      <dgm:prSet/>
      <dgm:spPr/>
      <dgm:t>
        <a:bodyPr/>
        <a:lstStyle/>
        <a:p>
          <a:endParaRPr lang="en-US"/>
        </a:p>
      </dgm:t>
    </dgm:pt>
    <dgm:pt modelId="{745CA9A8-2CA8-44F2-B6CF-101899661428}">
      <dgm:prSet/>
      <dgm:spPr>
        <a:solidFill>
          <a:srgbClr val="001948"/>
        </a:solidFill>
      </dgm:spPr>
      <dgm:t>
        <a:bodyPr/>
        <a:lstStyle/>
        <a:p>
          <a:r>
            <a:rPr lang="en-US" dirty="0" smtClean="0"/>
            <a:t>VP Research</a:t>
          </a:r>
          <a:endParaRPr lang="en-US" dirty="0"/>
        </a:p>
      </dgm:t>
    </dgm:pt>
    <dgm:pt modelId="{7B9C4E17-F063-409D-B5E8-AEC776C1619C}" type="parTrans" cxnId="{D32D2157-96A5-4FE4-8AC0-815C7151B067}">
      <dgm:prSet/>
      <dgm:spPr/>
      <dgm:t>
        <a:bodyPr/>
        <a:lstStyle/>
        <a:p>
          <a:endParaRPr lang="en-US"/>
        </a:p>
      </dgm:t>
    </dgm:pt>
    <dgm:pt modelId="{E18C85EE-CD38-4DF5-9E39-BD1351D18EFC}" type="sibTrans" cxnId="{D32D2157-96A5-4FE4-8AC0-815C7151B067}">
      <dgm:prSet/>
      <dgm:spPr/>
      <dgm:t>
        <a:bodyPr/>
        <a:lstStyle/>
        <a:p>
          <a:endParaRPr lang="en-US"/>
        </a:p>
      </dgm:t>
    </dgm:pt>
    <dgm:pt modelId="{148C65C2-B82C-4F1B-B47D-42007D9B343B}">
      <dgm:prSet/>
      <dgm:spPr>
        <a:solidFill>
          <a:srgbClr val="001948"/>
        </a:solidFill>
      </dgm:spPr>
      <dgm:t>
        <a:bodyPr/>
        <a:lstStyle/>
        <a:p>
          <a:r>
            <a:rPr lang="en-US" dirty="0" smtClean="0"/>
            <a:t>Dean</a:t>
          </a:r>
          <a:endParaRPr lang="en-US" dirty="0"/>
        </a:p>
      </dgm:t>
    </dgm:pt>
    <dgm:pt modelId="{5F28AE77-A7E8-409C-8922-E7F5382044CE}" type="parTrans" cxnId="{B4CE3303-979F-4B58-B339-F73681184A0C}">
      <dgm:prSet/>
      <dgm:spPr/>
      <dgm:t>
        <a:bodyPr/>
        <a:lstStyle/>
        <a:p>
          <a:endParaRPr lang="en-US"/>
        </a:p>
      </dgm:t>
    </dgm:pt>
    <dgm:pt modelId="{CFBB36D0-30DA-4B94-A9A3-EAD52A175ACC}" type="sibTrans" cxnId="{B4CE3303-979F-4B58-B339-F73681184A0C}">
      <dgm:prSet/>
      <dgm:spPr/>
      <dgm:t>
        <a:bodyPr/>
        <a:lstStyle/>
        <a:p>
          <a:endParaRPr lang="en-US"/>
        </a:p>
      </dgm:t>
    </dgm:pt>
    <dgm:pt modelId="{B961EBEA-C92D-4D1D-A62A-259B62151225}">
      <dgm:prSet/>
      <dgm:spPr>
        <a:solidFill>
          <a:srgbClr val="001948"/>
        </a:solidFill>
      </dgm:spPr>
      <dgm:t>
        <a:bodyPr/>
        <a:lstStyle/>
        <a:p>
          <a:r>
            <a:rPr lang="en-US" dirty="0" smtClean="0"/>
            <a:t>Dean</a:t>
          </a:r>
          <a:endParaRPr lang="en-US" dirty="0"/>
        </a:p>
      </dgm:t>
    </dgm:pt>
    <dgm:pt modelId="{235E12FF-63D4-4DC8-931A-C8CEFAE23909}" type="parTrans" cxnId="{032B9E50-3E50-4E17-8071-CA202B3CC4E2}">
      <dgm:prSet/>
      <dgm:spPr/>
      <dgm:t>
        <a:bodyPr/>
        <a:lstStyle/>
        <a:p>
          <a:endParaRPr lang="en-US"/>
        </a:p>
      </dgm:t>
    </dgm:pt>
    <dgm:pt modelId="{D8242E8A-8A9E-464C-8264-BEDB6AD5B1B0}" type="sibTrans" cxnId="{032B9E50-3E50-4E17-8071-CA202B3CC4E2}">
      <dgm:prSet/>
      <dgm:spPr/>
      <dgm:t>
        <a:bodyPr/>
        <a:lstStyle/>
        <a:p>
          <a:endParaRPr lang="en-US"/>
        </a:p>
      </dgm:t>
    </dgm:pt>
    <dgm:pt modelId="{0655AAAB-89A3-4777-A98D-FB7B3F25160F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Dean, Faculty of Medicine</a:t>
          </a:r>
          <a:endParaRPr lang="en-US" dirty="0"/>
        </a:p>
      </dgm:t>
    </dgm:pt>
    <dgm:pt modelId="{09A31A8B-ABCF-4392-9EE4-60E35A7F9D8C}" type="parTrans" cxnId="{3BED996B-3A74-44ED-B0B8-4DA52DC8A945}">
      <dgm:prSet/>
      <dgm:spPr/>
      <dgm:t>
        <a:bodyPr/>
        <a:lstStyle/>
        <a:p>
          <a:endParaRPr lang="en-US"/>
        </a:p>
      </dgm:t>
    </dgm:pt>
    <dgm:pt modelId="{204ED366-0A8B-4BA1-97BC-B480826BE237}" type="sibTrans" cxnId="{3BED996B-3A74-44ED-B0B8-4DA52DC8A945}">
      <dgm:prSet/>
      <dgm:spPr/>
      <dgm:t>
        <a:bodyPr/>
        <a:lstStyle/>
        <a:p>
          <a:endParaRPr lang="en-US"/>
        </a:p>
      </dgm:t>
    </dgm:pt>
    <dgm:pt modelId="{2CAA1E0A-ABC9-40E5-8F06-9699BF3C066B}">
      <dgm:prSet/>
      <dgm:spPr>
        <a:solidFill>
          <a:srgbClr val="001948"/>
        </a:solidFill>
      </dgm:spPr>
      <dgm:t>
        <a:bodyPr/>
        <a:lstStyle/>
        <a:p>
          <a:r>
            <a:rPr lang="en-US" dirty="0" smtClean="0"/>
            <a:t>Chair</a:t>
          </a:r>
          <a:endParaRPr lang="en-US" dirty="0"/>
        </a:p>
      </dgm:t>
    </dgm:pt>
    <dgm:pt modelId="{0FAD105A-A22F-451B-946E-38F1E0F42B25}" type="parTrans" cxnId="{C6AB7F89-4E74-4500-A90F-8AA6ACD8A73D}">
      <dgm:prSet/>
      <dgm:spPr/>
      <dgm:t>
        <a:bodyPr/>
        <a:lstStyle/>
        <a:p>
          <a:endParaRPr lang="en-US"/>
        </a:p>
      </dgm:t>
    </dgm:pt>
    <dgm:pt modelId="{4A4071A1-59A8-4157-B01E-DF42F12B2E52}" type="sibTrans" cxnId="{C6AB7F89-4E74-4500-A90F-8AA6ACD8A73D}">
      <dgm:prSet/>
      <dgm:spPr/>
      <dgm:t>
        <a:bodyPr/>
        <a:lstStyle/>
        <a:p>
          <a:endParaRPr lang="en-US"/>
        </a:p>
      </dgm:t>
    </dgm:pt>
    <dgm:pt modelId="{CD3D97F2-0FBD-46F0-861A-76C4810E136D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Chair, Dept of Medicine</a:t>
          </a:r>
          <a:endParaRPr lang="en-US" dirty="0"/>
        </a:p>
      </dgm:t>
    </dgm:pt>
    <dgm:pt modelId="{2CEF48AE-DC18-4656-930B-C92A738E0D1B}" type="parTrans" cxnId="{792E628C-2779-43FD-BD7F-CD1D2C0BCE61}">
      <dgm:prSet/>
      <dgm:spPr/>
      <dgm:t>
        <a:bodyPr/>
        <a:lstStyle/>
        <a:p>
          <a:endParaRPr lang="en-US"/>
        </a:p>
      </dgm:t>
    </dgm:pt>
    <dgm:pt modelId="{4B9236DA-4779-4096-8C17-4F87AD2B6B96}" type="sibTrans" cxnId="{792E628C-2779-43FD-BD7F-CD1D2C0BCE61}">
      <dgm:prSet/>
      <dgm:spPr/>
      <dgm:t>
        <a:bodyPr/>
        <a:lstStyle/>
        <a:p>
          <a:endParaRPr lang="en-US"/>
        </a:p>
      </dgm:t>
    </dgm:pt>
    <dgm:pt modelId="{550326CD-F20F-4D0B-B53A-900D25159381}">
      <dgm:prSet/>
      <dgm:spPr>
        <a:solidFill>
          <a:srgbClr val="001948"/>
        </a:solidFill>
      </dgm:spPr>
      <dgm:t>
        <a:bodyPr/>
        <a:lstStyle/>
        <a:p>
          <a:r>
            <a:rPr lang="en-US" dirty="0" smtClean="0"/>
            <a:t>Chair</a:t>
          </a:r>
          <a:endParaRPr lang="en-US" dirty="0"/>
        </a:p>
      </dgm:t>
    </dgm:pt>
    <dgm:pt modelId="{DC8D81CD-36E8-4548-8B83-3CB9D20944B5}" type="parTrans" cxnId="{1B753548-10BF-490D-8D6B-26234B610A1F}">
      <dgm:prSet/>
      <dgm:spPr/>
      <dgm:t>
        <a:bodyPr/>
        <a:lstStyle/>
        <a:p>
          <a:endParaRPr lang="en-US"/>
        </a:p>
      </dgm:t>
    </dgm:pt>
    <dgm:pt modelId="{6DF4DCAA-CBEE-46E1-B291-26F46C8609E2}" type="sibTrans" cxnId="{1B753548-10BF-490D-8D6B-26234B610A1F}">
      <dgm:prSet/>
      <dgm:spPr/>
      <dgm:t>
        <a:bodyPr/>
        <a:lstStyle/>
        <a:p>
          <a:endParaRPr lang="en-US"/>
        </a:p>
      </dgm:t>
    </dgm:pt>
    <dgm:pt modelId="{DED2D22F-36DF-481B-8509-473D7C2B8592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PICs</a:t>
          </a:r>
          <a:endParaRPr lang="en-US" dirty="0">
            <a:solidFill>
              <a:schemeClr val="bg1"/>
            </a:solidFill>
          </a:endParaRPr>
        </a:p>
      </dgm:t>
    </dgm:pt>
    <dgm:pt modelId="{426AE274-2ABE-4D2B-9A12-F1D74D567B6F}" type="parTrans" cxnId="{DB27786C-335C-4C8F-8C96-51315607D203}">
      <dgm:prSet/>
      <dgm:spPr/>
      <dgm:t>
        <a:bodyPr/>
        <a:lstStyle/>
        <a:p>
          <a:endParaRPr lang="en-US"/>
        </a:p>
      </dgm:t>
    </dgm:pt>
    <dgm:pt modelId="{2DF4D51A-FDBB-4C8E-9EE3-E99D5F8D5650}" type="sibTrans" cxnId="{DB27786C-335C-4C8F-8C96-51315607D203}">
      <dgm:prSet/>
      <dgm:spPr/>
      <dgm:t>
        <a:bodyPr/>
        <a:lstStyle/>
        <a:p>
          <a:endParaRPr lang="en-US"/>
        </a:p>
      </dgm:t>
    </dgm:pt>
    <dgm:pt modelId="{7355A214-71DD-461B-B210-292134E03CD0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Departmental Division Heads</a:t>
          </a:r>
          <a:endParaRPr lang="en-US" dirty="0">
            <a:solidFill>
              <a:schemeClr val="bg1"/>
            </a:solidFill>
          </a:endParaRPr>
        </a:p>
      </dgm:t>
    </dgm:pt>
    <dgm:pt modelId="{F3172648-ACAC-42D6-A87E-167924AA9FD2}" type="parTrans" cxnId="{1ADE5FE4-1259-44BB-BFA3-C862633417EC}">
      <dgm:prSet/>
      <dgm:spPr/>
      <dgm:t>
        <a:bodyPr/>
        <a:lstStyle/>
        <a:p>
          <a:endParaRPr lang="en-US"/>
        </a:p>
      </dgm:t>
    </dgm:pt>
    <dgm:pt modelId="{DB027544-5D12-4877-91BF-B957941E123E}" type="sibTrans" cxnId="{1ADE5FE4-1259-44BB-BFA3-C862633417EC}">
      <dgm:prSet/>
      <dgm:spPr/>
      <dgm:t>
        <a:bodyPr/>
        <a:lstStyle/>
        <a:p>
          <a:endParaRPr lang="en-US"/>
        </a:p>
      </dgm:t>
    </dgm:pt>
    <dgm:pt modelId="{5DBC8B85-6FB5-4B12-87E5-7E8BAF56936C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Vice Chairs</a:t>
          </a:r>
          <a:endParaRPr lang="en-US" dirty="0">
            <a:solidFill>
              <a:schemeClr val="bg1"/>
            </a:solidFill>
          </a:endParaRPr>
        </a:p>
      </dgm:t>
    </dgm:pt>
    <dgm:pt modelId="{071611C4-0149-4CD0-9866-FD66F2988E43}" type="parTrans" cxnId="{99530E3B-53DC-4982-91CC-D875DD784309}">
      <dgm:prSet/>
      <dgm:spPr/>
      <dgm:t>
        <a:bodyPr/>
        <a:lstStyle/>
        <a:p>
          <a:endParaRPr lang="en-US"/>
        </a:p>
      </dgm:t>
    </dgm:pt>
    <dgm:pt modelId="{2B2553FF-1840-4F63-94C2-8D7A7C09E0DC}" type="sibTrans" cxnId="{99530E3B-53DC-4982-91CC-D875DD784309}">
      <dgm:prSet/>
      <dgm:spPr/>
      <dgm:t>
        <a:bodyPr/>
        <a:lstStyle/>
        <a:p>
          <a:endParaRPr lang="en-US"/>
        </a:p>
      </dgm:t>
    </dgm:pt>
    <dgm:pt modelId="{8EA60CEB-E7E5-4CC0-B4FD-C475164C10C9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Committees</a:t>
          </a:r>
          <a:endParaRPr lang="en-US" dirty="0"/>
        </a:p>
      </dgm:t>
    </dgm:pt>
    <dgm:pt modelId="{D0C4C602-0B6F-4DAA-80D0-363CCED34A9F}" type="parTrans" cxnId="{438CB05B-31F9-4841-895B-DCCBC20112AC}">
      <dgm:prSet/>
      <dgm:spPr/>
      <dgm:t>
        <a:bodyPr/>
        <a:lstStyle/>
        <a:p>
          <a:endParaRPr lang="en-US"/>
        </a:p>
      </dgm:t>
    </dgm:pt>
    <dgm:pt modelId="{4FC070D7-10AB-42A8-859C-6FB1696807BF}" type="sibTrans" cxnId="{438CB05B-31F9-4841-895B-DCCBC20112AC}">
      <dgm:prSet/>
      <dgm:spPr/>
      <dgm:t>
        <a:bodyPr/>
        <a:lstStyle/>
        <a:p>
          <a:endParaRPr lang="en-US"/>
        </a:p>
      </dgm:t>
    </dgm:pt>
    <dgm:pt modelId="{CF236432-3F75-4BCB-B5A2-00CDC44C636D}" type="pres">
      <dgm:prSet presAssocID="{0FB7895E-CF1D-405E-B786-6D0B1E95B1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B581FF-BEC7-4832-9C01-F500C7CACACA}" type="pres">
      <dgm:prSet presAssocID="{8C95AAD4-0EB8-411F-8CB2-60E49399E10C}" presName="hierRoot1" presStyleCnt="0">
        <dgm:presLayoutVars>
          <dgm:hierBranch val="init"/>
        </dgm:presLayoutVars>
      </dgm:prSet>
      <dgm:spPr/>
    </dgm:pt>
    <dgm:pt modelId="{EECAFB69-2173-4D1A-B97E-A957D2113F91}" type="pres">
      <dgm:prSet presAssocID="{8C95AAD4-0EB8-411F-8CB2-60E49399E10C}" presName="rootComposite1" presStyleCnt="0"/>
      <dgm:spPr/>
    </dgm:pt>
    <dgm:pt modelId="{3473ECE7-D3A0-4545-9088-8346D7BE997D}" type="pres">
      <dgm:prSet presAssocID="{8C95AAD4-0EB8-411F-8CB2-60E49399E10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215D0B-2184-45FD-82A7-D4216A8199D4}" type="pres">
      <dgm:prSet presAssocID="{8C95AAD4-0EB8-411F-8CB2-60E49399E10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ABE8072-971A-461A-A6D7-909939DDAAFD}" type="pres">
      <dgm:prSet presAssocID="{8C95AAD4-0EB8-411F-8CB2-60E49399E10C}" presName="hierChild2" presStyleCnt="0"/>
      <dgm:spPr/>
    </dgm:pt>
    <dgm:pt modelId="{75A53AC6-9841-4F8E-B7AE-FC959CD94DF8}" type="pres">
      <dgm:prSet presAssocID="{9EEDAA63-6C20-4275-B634-BE638D340EA9}" presName="Name37" presStyleLbl="parChTrans1D2" presStyleIdx="0" presStyleCnt="1"/>
      <dgm:spPr/>
      <dgm:t>
        <a:bodyPr/>
        <a:lstStyle/>
        <a:p>
          <a:endParaRPr lang="en-US"/>
        </a:p>
      </dgm:t>
    </dgm:pt>
    <dgm:pt modelId="{D4DE12AE-C416-49E1-A3B5-642364E51061}" type="pres">
      <dgm:prSet presAssocID="{527FEE7B-8A28-46F2-B67B-3FF93B8E457A}" presName="hierRoot2" presStyleCnt="0">
        <dgm:presLayoutVars>
          <dgm:hierBranch val="init"/>
        </dgm:presLayoutVars>
      </dgm:prSet>
      <dgm:spPr/>
    </dgm:pt>
    <dgm:pt modelId="{96EB3FAA-D635-4088-8CE8-6E754017A553}" type="pres">
      <dgm:prSet presAssocID="{527FEE7B-8A28-46F2-B67B-3FF93B8E457A}" presName="rootComposite" presStyleCnt="0"/>
      <dgm:spPr/>
    </dgm:pt>
    <dgm:pt modelId="{27560AA1-C7D1-4E35-AF44-AAA33B48D91A}" type="pres">
      <dgm:prSet presAssocID="{527FEE7B-8A28-46F2-B67B-3FF93B8E457A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1EE55C-E2AA-477C-AF89-F7A4DAD825E8}" type="pres">
      <dgm:prSet presAssocID="{527FEE7B-8A28-46F2-B67B-3FF93B8E457A}" presName="rootConnector" presStyleLbl="node2" presStyleIdx="0" presStyleCnt="1"/>
      <dgm:spPr/>
      <dgm:t>
        <a:bodyPr/>
        <a:lstStyle/>
        <a:p>
          <a:endParaRPr lang="en-US"/>
        </a:p>
      </dgm:t>
    </dgm:pt>
    <dgm:pt modelId="{875523BF-9262-4D40-88B5-81C896D075A2}" type="pres">
      <dgm:prSet presAssocID="{527FEE7B-8A28-46F2-B67B-3FF93B8E457A}" presName="hierChild4" presStyleCnt="0"/>
      <dgm:spPr/>
    </dgm:pt>
    <dgm:pt modelId="{F6A90AE3-5746-4768-8738-C584EA115680}" type="pres">
      <dgm:prSet presAssocID="{61E8882E-6105-4979-BD3C-E4E0AB5D43A3}" presName="Name37" presStyleLbl="parChTrans1D3" presStyleIdx="0" presStyleCnt="4"/>
      <dgm:spPr/>
      <dgm:t>
        <a:bodyPr/>
        <a:lstStyle/>
        <a:p>
          <a:endParaRPr lang="en-US"/>
        </a:p>
      </dgm:t>
    </dgm:pt>
    <dgm:pt modelId="{1815B79D-F1AB-443E-9679-FAEB6BCAB75F}" type="pres">
      <dgm:prSet presAssocID="{ABA4E8F4-1891-4F2A-B7A1-FF1E0A7DB39F}" presName="hierRoot2" presStyleCnt="0">
        <dgm:presLayoutVars>
          <dgm:hierBranch val="init"/>
        </dgm:presLayoutVars>
      </dgm:prSet>
      <dgm:spPr/>
    </dgm:pt>
    <dgm:pt modelId="{233575C6-CFD6-40A3-B955-39F47644C853}" type="pres">
      <dgm:prSet presAssocID="{ABA4E8F4-1891-4F2A-B7A1-FF1E0A7DB39F}" presName="rootComposite" presStyleCnt="0"/>
      <dgm:spPr/>
    </dgm:pt>
    <dgm:pt modelId="{B8BF9F92-807D-4291-A125-ED49F3DA22E8}" type="pres">
      <dgm:prSet presAssocID="{ABA4E8F4-1891-4F2A-B7A1-FF1E0A7DB39F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0CF178-F16C-4C24-8B5A-689C032402CF}" type="pres">
      <dgm:prSet presAssocID="{ABA4E8F4-1891-4F2A-B7A1-FF1E0A7DB39F}" presName="rootConnector" presStyleLbl="node3" presStyleIdx="0" presStyleCnt="4"/>
      <dgm:spPr/>
      <dgm:t>
        <a:bodyPr/>
        <a:lstStyle/>
        <a:p>
          <a:endParaRPr lang="en-US"/>
        </a:p>
      </dgm:t>
    </dgm:pt>
    <dgm:pt modelId="{511C1F76-AB8C-436A-BA6B-40785DFB9C76}" type="pres">
      <dgm:prSet presAssocID="{ABA4E8F4-1891-4F2A-B7A1-FF1E0A7DB39F}" presName="hierChild4" presStyleCnt="0"/>
      <dgm:spPr/>
    </dgm:pt>
    <dgm:pt modelId="{C5F30F4F-F2F8-42E1-8F14-10A415A44AD7}" type="pres">
      <dgm:prSet presAssocID="{ABA4E8F4-1891-4F2A-B7A1-FF1E0A7DB39F}" presName="hierChild5" presStyleCnt="0"/>
      <dgm:spPr/>
    </dgm:pt>
    <dgm:pt modelId="{A2E40BBC-7851-4646-9639-83F0CA9032AD}" type="pres">
      <dgm:prSet presAssocID="{4741F8DF-FA09-4DFC-90A5-DB1EA0D848A6}" presName="Name37" presStyleLbl="parChTrans1D3" presStyleIdx="1" presStyleCnt="4"/>
      <dgm:spPr/>
      <dgm:t>
        <a:bodyPr/>
        <a:lstStyle/>
        <a:p>
          <a:endParaRPr lang="en-US"/>
        </a:p>
      </dgm:t>
    </dgm:pt>
    <dgm:pt modelId="{81CA97FF-CB43-4B49-AB61-20DD6B4D954E}" type="pres">
      <dgm:prSet presAssocID="{AD2FE63F-AE12-45C6-9D65-EEC64E195B92}" presName="hierRoot2" presStyleCnt="0">
        <dgm:presLayoutVars>
          <dgm:hierBranch val="init"/>
        </dgm:presLayoutVars>
      </dgm:prSet>
      <dgm:spPr/>
    </dgm:pt>
    <dgm:pt modelId="{94E1F1C9-07F0-4B25-9000-2A0BF960740D}" type="pres">
      <dgm:prSet presAssocID="{AD2FE63F-AE12-45C6-9D65-EEC64E195B92}" presName="rootComposite" presStyleCnt="0"/>
      <dgm:spPr/>
    </dgm:pt>
    <dgm:pt modelId="{239DFE99-E3C8-4E02-BAD1-DA83A6AB33FA}" type="pres">
      <dgm:prSet presAssocID="{AD2FE63F-AE12-45C6-9D65-EEC64E195B92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E0AF35-F3C8-498F-A5F1-988DAA984EB0}" type="pres">
      <dgm:prSet presAssocID="{AD2FE63F-AE12-45C6-9D65-EEC64E195B92}" presName="rootConnector" presStyleLbl="node3" presStyleIdx="1" presStyleCnt="4"/>
      <dgm:spPr/>
      <dgm:t>
        <a:bodyPr/>
        <a:lstStyle/>
        <a:p>
          <a:endParaRPr lang="en-US"/>
        </a:p>
      </dgm:t>
    </dgm:pt>
    <dgm:pt modelId="{AD6B12DF-0EA1-4EBE-8B59-C432DE9D31CE}" type="pres">
      <dgm:prSet presAssocID="{AD2FE63F-AE12-45C6-9D65-EEC64E195B92}" presName="hierChild4" presStyleCnt="0"/>
      <dgm:spPr/>
    </dgm:pt>
    <dgm:pt modelId="{62CE8F67-72FA-4700-A3EB-7EEADD786800}" type="pres">
      <dgm:prSet presAssocID="{5F28AE77-A7E8-409C-8922-E7F5382044CE}" presName="Name37" presStyleLbl="parChTrans1D4" presStyleIdx="0" presStyleCnt="10"/>
      <dgm:spPr/>
      <dgm:t>
        <a:bodyPr/>
        <a:lstStyle/>
        <a:p>
          <a:endParaRPr lang="en-US"/>
        </a:p>
      </dgm:t>
    </dgm:pt>
    <dgm:pt modelId="{3F241AA2-B90F-4C9C-9785-2FBCB28AEA95}" type="pres">
      <dgm:prSet presAssocID="{148C65C2-B82C-4F1B-B47D-42007D9B343B}" presName="hierRoot2" presStyleCnt="0">
        <dgm:presLayoutVars>
          <dgm:hierBranch val="init"/>
        </dgm:presLayoutVars>
      </dgm:prSet>
      <dgm:spPr/>
    </dgm:pt>
    <dgm:pt modelId="{7C6EEC8A-7D2E-4FCA-A671-BDE010EEE544}" type="pres">
      <dgm:prSet presAssocID="{148C65C2-B82C-4F1B-B47D-42007D9B343B}" presName="rootComposite" presStyleCnt="0"/>
      <dgm:spPr/>
    </dgm:pt>
    <dgm:pt modelId="{8FE4F51E-E057-461A-99A0-E250906B87D1}" type="pres">
      <dgm:prSet presAssocID="{148C65C2-B82C-4F1B-B47D-42007D9B343B}" presName="rootText" presStyleLbl="node4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BAA41C-231C-40C7-A4EE-7EE9F9EDF993}" type="pres">
      <dgm:prSet presAssocID="{148C65C2-B82C-4F1B-B47D-42007D9B343B}" presName="rootConnector" presStyleLbl="node4" presStyleIdx="0" presStyleCnt="10"/>
      <dgm:spPr/>
      <dgm:t>
        <a:bodyPr/>
        <a:lstStyle/>
        <a:p>
          <a:endParaRPr lang="en-US"/>
        </a:p>
      </dgm:t>
    </dgm:pt>
    <dgm:pt modelId="{E9466236-FA01-4BED-858A-A07FD53C1D0A}" type="pres">
      <dgm:prSet presAssocID="{148C65C2-B82C-4F1B-B47D-42007D9B343B}" presName="hierChild4" presStyleCnt="0"/>
      <dgm:spPr/>
    </dgm:pt>
    <dgm:pt modelId="{3018F5E1-C507-439D-A3CF-EBDBA255719A}" type="pres">
      <dgm:prSet presAssocID="{148C65C2-B82C-4F1B-B47D-42007D9B343B}" presName="hierChild5" presStyleCnt="0"/>
      <dgm:spPr/>
    </dgm:pt>
    <dgm:pt modelId="{74DC12A9-4D67-43F8-9456-15E3F930D8C6}" type="pres">
      <dgm:prSet presAssocID="{09A31A8B-ABCF-4392-9EE4-60E35A7F9D8C}" presName="Name37" presStyleLbl="parChTrans1D4" presStyleIdx="1" presStyleCnt="10"/>
      <dgm:spPr/>
      <dgm:t>
        <a:bodyPr/>
        <a:lstStyle/>
        <a:p>
          <a:endParaRPr lang="en-US"/>
        </a:p>
      </dgm:t>
    </dgm:pt>
    <dgm:pt modelId="{BC49B5A8-3A4C-48FA-A1F3-5CD1C41594E1}" type="pres">
      <dgm:prSet presAssocID="{0655AAAB-89A3-4777-A98D-FB7B3F25160F}" presName="hierRoot2" presStyleCnt="0">
        <dgm:presLayoutVars>
          <dgm:hierBranch val="init"/>
        </dgm:presLayoutVars>
      </dgm:prSet>
      <dgm:spPr/>
    </dgm:pt>
    <dgm:pt modelId="{43A85E96-ECBB-4265-97BF-184536527588}" type="pres">
      <dgm:prSet presAssocID="{0655AAAB-89A3-4777-A98D-FB7B3F25160F}" presName="rootComposite" presStyleCnt="0"/>
      <dgm:spPr/>
    </dgm:pt>
    <dgm:pt modelId="{EDD0B866-3806-4914-AC43-B908E1D386E1}" type="pres">
      <dgm:prSet presAssocID="{0655AAAB-89A3-4777-A98D-FB7B3F25160F}" presName="rootText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B7ACAF-7813-4F4C-8C49-175CD1A026A9}" type="pres">
      <dgm:prSet presAssocID="{0655AAAB-89A3-4777-A98D-FB7B3F25160F}" presName="rootConnector" presStyleLbl="node4" presStyleIdx="1" presStyleCnt="10"/>
      <dgm:spPr/>
      <dgm:t>
        <a:bodyPr/>
        <a:lstStyle/>
        <a:p>
          <a:endParaRPr lang="en-US"/>
        </a:p>
      </dgm:t>
    </dgm:pt>
    <dgm:pt modelId="{43076BC2-A38D-4F17-8448-B08B5CCBFDA0}" type="pres">
      <dgm:prSet presAssocID="{0655AAAB-89A3-4777-A98D-FB7B3F25160F}" presName="hierChild4" presStyleCnt="0"/>
      <dgm:spPr/>
    </dgm:pt>
    <dgm:pt modelId="{88840E4B-3C92-4A08-A0E1-F103DD060C2B}" type="pres">
      <dgm:prSet presAssocID="{0FAD105A-A22F-451B-946E-38F1E0F42B25}" presName="Name37" presStyleLbl="parChTrans1D4" presStyleIdx="2" presStyleCnt="10"/>
      <dgm:spPr/>
      <dgm:t>
        <a:bodyPr/>
        <a:lstStyle/>
        <a:p>
          <a:endParaRPr lang="en-US"/>
        </a:p>
      </dgm:t>
    </dgm:pt>
    <dgm:pt modelId="{C771710A-05FC-445E-8C90-10F4D8E059E8}" type="pres">
      <dgm:prSet presAssocID="{2CAA1E0A-ABC9-40E5-8F06-9699BF3C066B}" presName="hierRoot2" presStyleCnt="0">
        <dgm:presLayoutVars>
          <dgm:hierBranch val="init"/>
        </dgm:presLayoutVars>
      </dgm:prSet>
      <dgm:spPr/>
    </dgm:pt>
    <dgm:pt modelId="{8D453442-91D5-4CE0-A514-6570A6BD1D6D}" type="pres">
      <dgm:prSet presAssocID="{2CAA1E0A-ABC9-40E5-8F06-9699BF3C066B}" presName="rootComposite" presStyleCnt="0"/>
      <dgm:spPr/>
    </dgm:pt>
    <dgm:pt modelId="{22D8B208-4BC8-4365-88AA-B1C816358706}" type="pres">
      <dgm:prSet presAssocID="{2CAA1E0A-ABC9-40E5-8F06-9699BF3C066B}" presName="rootText" presStyleLbl="node4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376D8B-DE95-46AE-BA39-AD787DB614EF}" type="pres">
      <dgm:prSet presAssocID="{2CAA1E0A-ABC9-40E5-8F06-9699BF3C066B}" presName="rootConnector" presStyleLbl="node4" presStyleIdx="2" presStyleCnt="10"/>
      <dgm:spPr/>
      <dgm:t>
        <a:bodyPr/>
        <a:lstStyle/>
        <a:p>
          <a:endParaRPr lang="en-US"/>
        </a:p>
      </dgm:t>
    </dgm:pt>
    <dgm:pt modelId="{5F6E93E9-C61D-4BA8-992C-506C72086D44}" type="pres">
      <dgm:prSet presAssocID="{2CAA1E0A-ABC9-40E5-8F06-9699BF3C066B}" presName="hierChild4" presStyleCnt="0"/>
      <dgm:spPr/>
    </dgm:pt>
    <dgm:pt modelId="{9C224F56-FD0B-4C22-A648-33E6CC8B3AA1}" type="pres">
      <dgm:prSet presAssocID="{2CAA1E0A-ABC9-40E5-8F06-9699BF3C066B}" presName="hierChild5" presStyleCnt="0"/>
      <dgm:spPr/>
    </dgm:pt>
    <dgm:pt modelId="{C6252652-0CFB-4EBC-8276-8C8AE4B53B79}" type="pres">
      <dgm:prSet presAssocID="{2CEF48AE-DC18-4656-930B-C92A738E0D1B}" presName="Name37" presStyleLbl="parChTrans1D4" presStyleIdx="3" presStyleCnt="10"/>
      <dgm:spPr/>
      <dgm:t>
        <a:bodyPr/>
        <a:lstStyle/>
        <a:p>
          <a:endParaRPr lang="en-US"/>
        </a:p>
      </dgm:t>
    </dgm:pt>
    <dgm:pt modelId="{2E09A3AF-A582-42D3-9A04-5EEEA2575C4D}" type="pres">
      <dgm:prSet presAssocID="{CD3D97F2-0FBD-46F0-861A-76C4810E136D}" presName="hierRoot2" presStyleCnt="0">
        <dgm:presLayoutVars>
          <dgm:hierBranch val="init"/>
        </dgm:presLayoutVars>
      </dgm:prSet>
      <dgm:spPr/>
    </dgm:pt>
    <dgm:pt modelId="{44A650BD-1DC0-4BFF-8E1F-1805F424BAF2}" type="pres">
      <dgm:prSet presAssocID="{CD3D97F2-0FBD-46F0-861A-76C4810E136D}" presName="rootComposite" presStyleCnt="0"/>
      <dgm:spPr/>
    </dgm:pt>
    <dgm:pt modelId="{A93E6080-68D8-4984-A1EB-9C5229B1DDB0}" type="pres">
      <dgm:prSet presAssocID="{CD3D97F2-0FBD-46F0-861A-76C4810E136D}" presName="rootText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308336-5F8B-4931-A2CB-D4C1C1F51177}" type="pres">
      <dgm:prSet presAssocID="{CD3D97F2-0FBD-46F0-861A-76C4810E136D}" presName="rootConnector" presStyleLbl="node4" presStyleIdx="3" presStyleCnt="10"/>
      <dgm:spPr/>
      <dgm:t>
        <a:bodyPr/>
        <a:lstStyle/>
        <a:p>
          <a:endParaRPr lang="en-US"/>
        </a:p>
      </dgm:t>
    </dgm:pt>
    <dgm:pt modelId="{81DCCC66-47AC-4608-A98C-74DEA7988DDC}" type="pres">
      <dgm:prSet presAssocID="{CD3D97F2-0FBD-46F0-861A-76C4810E136D}" presName="hierChild4" presStyleCnt="0"/>
      <dgm:spPr/>
    </dgm:pt>
    <dgm:pt modelId="{FDA7F92B-0888-402F-B6EF-0E5FD2A7E043}" type="pres">
      <dgm:prSet presAssocID="{426AE274-2ABE-4D2B-9A12-F1D74D567B6F}" presName="Name37" presStyleLbl="parChTrans1D4" presStyleIdx="4" presStyleCnt="10"/>
      <dgm:spPr/>
      <dgm:t>
        <a:bodyPr/>
        <a:lstStyle/>
        <a:p>
          <a:endParaRPr lang="en-US"/>
        </a:p>
      </dgm:t>
    </dgm:pt>
    <dgm:pt modelId="{40C5DA69-7F7A-40EE-8D20-A6A4EFEDE225}" type="pres">
      <dgm:prSet presAssocID="{DED2D22F-36DF-481B-8509-473D7C2B8592}" presName="hierRoot2" presStyleCnt="0">
        <dgm:presLayoutVars>
          <dgm:hierBranch val="init"/>
        </dgm:presLayoutVars>
      </dgm:prSet>
      <dgm:spPr/>
    </dgm:pt>
    <dgm:pt modelId="{E094D248-4D1B-4DB8-9D19-9442B4730F1E}" type="pres">
      <dgm:prSet presAssocID="{DED2D22F-36DF-481B-8509-473D7C2B8592}" presName="rootComposite" presStyleCnt="0"/>
      <dgm:spPr/>
    </dgm:pt>
    <dgm:pt modelId="{F970FE35-9A82-4ED3-A5C6-43CCF3D093CC}" type="pres">
      <dgm:prSet presAssocID="{DED2D22F-36DF-481B-8509-473D7C2B8592}" presName="rootText" presStyleLbl="node4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4C9F03-C480-4BA9-AE6B-280041D5A944}" type="pres">
      <dgm:prSet presAssocID="{DED2D22F-36DF-481B-8509-473D7C2B8592}" presName="rootConnector" presStyleLbl="node4" presStyleIdx="4" presStyleCnt="10"/>
      <dgm:spPr/>
      <dgm:t>
        <a:bodyPr/>
        <a:lstStyle/>
        <a:p>
          <a:endParaRPr lang="en-US"/>
        </a:p>
      </dgm:t>
    </dgm:pt>
    <dgm:pt modelId="{3CF4764B-FF5B-4C39-B442-19D7738FA77A}" type="pres">
      <dgm:prSet presAssocID="{DED2D22F-36DF-481B-8509-473D7C2B8592}" presName="hierChild4" presStyleCnt="0"/>
      <dgm:spPr/>
    </dgm:pt>
    <dgm:pt modelId="{5EE124E3-7EBA-4FC5-B35B-113793B82E5A}" type="pres">
      <dgm:prSet presAssocID="{DED2D22F-36DF-481B-8509-473D7C2B8592}" presName="hierChild5" presStyleCnt="0"/>
      <dgm:spPr/>
    </dgm:pt>
    <dgm:pt modelId="{3812728A-626E-403D-A4AB-0651C0594783}" type="pres">
      <dgm:prSet presAssocID="{071611C4-0149-4CD0-9866-FD66F2988E43}" presName="Name37" presStyleLbl="parChTrans1D4" presStyleIdx="5" presStyleCnt="10"/>
      <dgm:spPr/>
      <dgm:t>
        <a:bodyPr/>
        <a:lstStyle/>
        <a:p>
          <a:endParaRPr lang="en-US"/>
        </a:p>
      </dgm:t>
    </dgm:pt>
    <dgm:pt modelId="{181984D3-3B81-420B-90A5-F64068498701}" type="pres">
      <dgm:prSet presAssocID="{5DBC8B85-6FB5-4B12-87E5-7E8BAF56936C}" presName="hierRoot2" presStyleCnt="0">
        <dgm:presLayoutVars>
          <dgm:hierBranch val="init"/>
        </dgm:presLayoutVars>
      </dgm:prSet>
      <dgm:spPr/>
    </dgm:pt>
    <dgm:pt modelId="{49D83A78-F2BA-4A1D-BA51-DC31247CDC09}" type="pres">
      <dgm:prSet presAssocID="{5DBC8B85-6FB5-4B12-87E5-7E8BAF56936C}" presName="rootComposite" presStyleCnt="0"/>
      <dgm:spPr/>
    </dgm:pt>
    <dgm:pt modelId="{13371871-302A-47DD-8D30-E1CCBD26BBC4}" type="pres">
      <dgm:prSet presAssocID="{5DBC8B85-6FB5-4B12-87E5-7E8BAF56936C}" presName="rootText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618E05-9D19-4B5C-963D-CA7E623C95AB}" type="pres">
      <dgm:prSet presAssocID="{5DBC8B85-6FB5-4B12-87E5-7E8BAF56936C}" presName="rootConnector" presStyleLbl="node4" presStyleIdx="5" presStyleCnt="10"/>
      <dgm:spPr/>
      <dgm:t>
        <a:bodyPr/>
        <a:lstStyle/>
        <a:p>
          <a:endParaRPr lang="en-US"/>
        </a:p>
      </dgm:t>
    </dgm:pt>
    <dgm:pt modelId="{2A984C99-FBA3-4CE5-A9E6-6A73A20A4388}" type="pres">
      <dgm:prSet presAssocID="{5DBC8B85-6FB5-4B12-87E5-7E8BAF56936C}" presName="hierChild4" presStyleCnt="0"/>
      <dgm:spPr/>
    </dgm:pt>
    <dgm:pt modelId="{51A6F2AF-41B0-49EF-8B1E-AB61A396E0F7}" type="pres">
      <dgm:prSet presAssocID="{D0C4C602-0B6F-4DAA-80D0-363CCED34A9F}" presName="Name37" presStyleLbl="parChTrans1D4" presStyleIdx="6" presStyleCnt="10"/>
      <dgm:spPr/>
      <dgm:t>
        <a:bodyPr/>
        <a:lstStyle/>
        <a:p>
          <a:endParaRPr lang="en-US"/>
        </a:p>
      </dgm:t>
    </dgm:pt>
    <dgm:pt modelId="{E0BEB18D-1DB9-45C6-827C-9B3CC676E9BB}" type="pres">
      <dgm:prSet presAssocID="{8EA60CEB-E7E5-4CC0-B4FD-C475164C10C9}" presName="hierRoot2" presStyleCnt="0">
        <dgm:presLayoutVars>
          <dgm:hierBranch val="init"/>
        </dgm:presLayoutVars>
      </dgm:prSet>
      <dgm:spPr/>
    </dgm:pt>
    <dgm:pt modelId="{9308A989-7492-4CE4-9859-EDFF38C3277E}" type="pres">
      <dgm:prSet presAssocID="{8EA60CEB-E7E5-4CC0-B4FD-C475164C10C9}" presName="rootComposite" presStyleCnt="0"/>
      <dgm:spPr/>
    </dgm:pt>
    <dgm:pt modelId="{AAD2C809-00A9-42B7-A43A-7540932DB8D3}" type="pres">
      <dgm:prSet presAssocID="{8EA60CEB-E7E5-4CC0-B4FD-C475164C10C9}" presName="rootText" presStyleLbl="node4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DB9DB-55EF-44FE-AE08-142979FC4779}" type="pres">
      <dgm:prSet presAssocID="{8EA60CEB-E7E5-4CC0-B4FD-C475164C10C9}" presName="rootConnector" presStyleLbl="node4" presStyleIdx="6" presStyleCnt="10"/>
      <dgm:spPr/>
      <dgm:t>
        <a:bodyPr/>
        <a:lstStyle/>
        <a:p>
          <a:endParaRPr lang="en-US"/>
        </a:p>
      </dgm:t>
    </dgm:pt>
    <dgm:pt modelId="{02AFC314-590C-446D-9FF1-FF0DB9DC07F3}" type="pres">
      <dgm:prSet presAssocID="{8EA60CEB-E7E5-4CC0-B4FD-C475164C10C9}" presName="hierChild4" presStyleCnt="0"/>
      <dgm:spPr/>
    </dgm:pt>
    <dgm:pt modelId="{3413DD3B-C447-4A78-85B9-C7712C3F6E23}" type="pres">
      <dgm:prSet presAssocID="{8EA60CEB-E7E5-4CC0-B4FD-C475164C10C9}" presName="hierChild5" presStyleCnt="0"/>
      <dgm:spPr/>
    </dgm:pt>
    <dgm:pt modelId="{9118E3A5-FD0E-4C08-85FF-21FD88655EA3}" type="pres">
      <dgm:prSet presAssocID="{5DBC8B85-6FB5-4B12-87E5-7E8BAF56936C}" presName="hierChild5" presStyleCnt="0"/>
      <dgm:spPr/>
    </dgm:pt>
    <dgm:pt modelId="{60BBCB93-3C70-477C-92A0-CB3213CF4CEC}" type="pres">
      <dgm:prSet presAssocID="{F3172648-ACAC-42D6-A87E-167924AA9FD2}" presName="Name37" presStyleLbl="parChTrans1D4" presStyleIdx="7" presStyleCnt="10"/>
      <dgm:spPr/>
      <dgm:t>
        <a:bodyPr/>
        <a:lstStyle/>
        <a:p>
          <a:endParaRPr lang="en-US"/>
        </a:p>
      </dgm:t>
    </dgm:pt>
    <dgm:pt modelId="{183AED98-D8B0-4DA6-8F22-1358A8354E4B}" type="pres">
      <dgm:prSet presAssocID="{7355A214-71DD-461B-B210-292134E03CD0}" presName="hierRoot2" presStyleCnt="0">
        <dgm:presLayoutVars>
          <dgm:hierBranch val="init"/>
        </dgm:presLayoutVars>
      </dgm:prSet>
      <dgm:spPr/>
    </dgm:pt>
    <dgm:pt modelId="{CDC51C32-A75B-423D-A5F0-212F918F1724}" type="pres">
      <dgm:prSet presAssocID="{7355A214-71DD-461B-B210-292134E03CD0}" presName="rootComposite" presStyleCnt="0"/>
      <dgm:spPr/>
    </dgm:pt>
    <dgm:pt modelId="{B8E2171D-5F0B-49E8-AAE8-637B196CA429}" type="pres">
      <dgm:prSet presAssocID="{7355A214-71DD-461B-B210-292134E03CD0}" presName="rootText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02BD13-1283-40B2-9A33-139C02DBD6AB}" type="pres">
      <dgm:prSet presAssocID="{7355A214-71DD-461B-B210-292134E03CD0}" presName="rootConnector" presStyleLbl="node4" presStyleIdx="7" presStyleCnt="10"/>
      <dgm:spPr/>
      <dgm:t>
        <a:bodyPr/>
        <a:lstStyle/>
        <a:p>
          <a:endParaRPr lang="en-US"/>
        </a:p>
      </dgm:t>
    </dgm:pt>
    <dgm:pt modelId="{036AA035-B15A-4F51-ADD8-A19BE12B34FF}" type="pres">
      <dgm:prSet presAssocID="{7355A214-71DD-461B-B210-292134E03CD0}" presName="hierChild4" presStyleCnt="0"/>
      <dgm:spPr/>
    </dgm:pt>
    <dgm:pt modelId="{B8C3A9A5-9712-447E-BE74-31C82A8E5E5C}" type="pres">
      <dgm:prSet presAssocID="{7355A214-71DD-461B-B210-292134E03CD0}" presName="hierChild5" presStyleCnt="0"/>
      <dgm:spPr/>
    </dgm:pt>
    <dgm:pt modelId="{628CB287-F0A3-484C-8E18-D878F47A94CC}" type="pres">
      <dgm:prSet presAssocID="{CD3D97F2-0FBD-46F0-861A-76C4810E136D}" presName="hierChild5" presStyleCnt="0"/>
      <dgm:spPr/>
    </dgm:pt>
    <dgm:pt modelId="{6E1120DE-DF57-43C8-BC11-AEFD907DFFAD}" type="pres">
      <dgm:prSet presAssocID="{DC8D81CD-36E8-4548-8B83-3CB9D20944B5}" presName="Name37" presStyleLbl="parChTrans1D4" presStyleIdx="8" presStyleCnt="10"/>
      <dgm:spPr/>
      <dgm:t>
        <a:bodyPr/>
        <a:lstStyle/>
        <a:p>
          <a:endParaRPr lang="en-US"/>
        </a:p>
      </dgm:t>
    </dgm:pt>
    <dgm:pt modelId="{8A931B30-B3CD-47E8-BE7E-5B9B16DF106A}" type="pres">
      <dgm:prSet presAssocID="{550326CD-F20F-4D0B-B53A-900D25159381}" presName="hierRoot2" presStyleCnt="0">
        <dgm:presLayoutVars>
          <dgm:hierBranch val="init"/>
        </dgm:presLayoutVars>
      </dgm:prSet>
      <dgm:spPr/>
    </dgm:pt>
    <dgm:pt modelId="{8C9214D6-4CEE-483B-ADBE-B51A5E999FE3}" type="pres">
      <dgm:prSet presAssocID="{550326CD-F20F-4D0B-B53A-900D25159381}" presName="rootComposite" presStyleCnt="0"/>
      <dgm:spPr/>
    </dgm:pt>
    <dgm:pt modelId="{91626B93-C4E4-4C7C-ABC1-837DBCCDB1B1}" type="pres">
      <dgm:prSet presAssocID="{550326CD-F20F-4D0B-B53A-900D25159381}" presName="rootText" presStyleLbl="node4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2B067D-2E42-4A35-87B8-EB7EB6D1F4B9}" type="pres">
      <dgm:prSet presAssocID="{550326CD-F20F-4D0B-B53A-900D25159381}" presName="rootConnector" presStyleLbl="node4" presStyleIdx="8" presStyleCnt="10"/>
      <dgm:spPr/>
      <dgm:t>
        <a:bodyPr/>
        <a:lstStyle/>
        <a:p>
          <a:endParaRPr lang="en-US"/>
        </a:p>
      </dgm:t>
    </dgm:pt>
    <dgm:pt modelId="{C293968A-32E1-4FAA-AB22-48EDDA0895B5}" type="pres">
      <dgm:prSet presAssocID="{550326CD-F20F-4D0B-B53A-900D25159381}" presName="hierChild4" presStyleCnt="0"/>
      <dgm:spPr/>
    </dgm:pt>
    <dgm:pt modelId="{1F234917-18CB-48DB-99D4-31CA83BA2F0B}" type="pres">
      <dgm:prSet presAssocID="{550326CD-F20F-4D0B-B53A-900D25159381}" presName="hierChild5" presStyleCnt="0"/>
      <dgm:spPr/>
    </dgm:pt>
    <dgm:pt modelId="{62423C0A-DECD-4CA6-A993-0175BDDF4E99}" type="pres">
      <dgm:prSet presAssocID="{0655AAAB-89A3-4777-A98D-FB7B3F25160F}" presName="hierChild5" presStyleCnt="0"/>
      <dgm:spPr/>
    </dgm:pt>
    <dgm:pt modelId="{2D3D5A9F-25B6-4826-A058-F6C85D772999}" type="pres">
      <dgm:prSet presAssocID="{235E12FF-63D4-4DC8-931A-C8CEFAE23909}" presName="Name37" presStyleLbl="parChTrans1D4" presStyleIdx="9" presStyleCnt="10"/>
      <dgm:spPr/>
      <dgm:t>
        <a:bodyPr/>
        <a:lstStyle/>
        <a:p>
          <a:endParaRPr lang="en-US"/>
        </a:p>
      </dgm:t>
    </dgm:pt>
    <dgm:pt modelId="{ADC0788E-60EA-4DB0-932B-8DCF3E6BC844}" type="pres">
      <dgm:prSet presAssocID="{B961EBEA-C92D-4D1D-A62A-259B62151225}" presName="hierRoot2" presStyleCnt="0">
        <dgm:presLayoutVars>
          <dgm:hierBranch val="init"/>
        </dgm:presLayoutVars>
      </dgm:prSet>
      <dgm:spPr/>
    </dgm:pt>
    <dgm:pt modelId="{8453E587-CCA4-414F-8D56-C68F7EC7ED79}" type="pres">
      <dgm:prSet presAssocID="{B961EBEA-C92D-4D1D-A62A-259B62151225}" presName="rootComposite" presStyleCnt="0"/>
      <dgm:spPr/>
    </dgm:pt>
    <dgm:pt modelId="{40F33929-1CF4-497E-BC89-95DC22528DEF}" type="pres">
      <dgm:prSet presAssocID="{B961EBEA-C92D-4D1D-A62A-259B62151225}" presName="rootText" presStyleLbl="node4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1D272E-2430-4D24-9A89-5D3C226335F9}" type="pres">
      <dgm:prSet presAssocID="{B961EBEA-C92D-4D1D-A62A-259B62151225}" presName="rootConnector" presStyleLbl="node4" presStyleIdx="9" presStyleCnt="10"/>
      <dgm:spPr/>
      <dgm:t>
        <a:bodyPr/>
        <a:lstStyle/>
        <a:p>
          <a:endParaRPr lang="en-US"/>
        </a:p>
      </dgm:t>
    </dgm:pt>
    <dgm:pt modelId="{DF7F64FE-8D92-435B-A1B3-33AE9095F908}" type="pres">
      <dgm:prSet presAssocID="{B961EBEA-C92D-4D1D-A62A-259B62151225}" presName="hierChild4" presStyleCnt="0"/>
      <dgm:spPr/>
    </dgm:pt>
    <dgm:pt modelId="{5FC9A1E0-D08A-4B05-BCE3-DD6AEA8C35EF}" type="pres">
      <dgm:prSet presAssocID="{B961EBEA-C92D-4D1D-A62A-259B62151225}" presName="hierChild5" presStyleCnt="0"/>
      <dgm:spPr/>
    </dgm:pt>
    <dgm:pt modelId="{225A8E23-5FA4-4C3D-B42E-150EA6E8B9B6}" type="pres">
      <dgm:prSet presAssocID="{AD2FE63F-AE12-45C6-9D65-EEC64E195B92}" presName="hierChild5" presStyleCnt="0"/>
      <dgm:spPr/>
    </dgm:pt>
    <dgm:pt modelId="{484B25B2-EB63-47F9-9B66-3A28C82858FE}" type="pres">
      <dgm:prSet presAssocID="{7B9C4E17-F063-409D-B5E8-AEC776C1619C}" presName="Name37" presStyleLbl="parChTrans1D3" presStyleIdx="2" presStyleCnt="4"/>
      <dgm:spPr/>
      <dgm:t>
        <a:bodyPr/>
        <a:lstStyle/>
        <a:p>
          <a:endParaRPr lang="en-US"/>
        </a:p>
      </dgm:t>
    </dgm:pt>
    <dgm:pt modelId="{93B0C15D-3CF7-4B2A-B041-7F6699F26AB9}" type="pres">
      <dgm:prSet presAssocID="{745CA9A8-2CA8-44F2-B6CF-101899661428}" presName="hierRoot2" presStyleCnt="0">
        <dgm:presLayoutVars>
          <dgm:hierBranch val="init"/>
        </dgm:presLayoutVars>
      </dgm:prSet>
      <dgm:spPr/>
    </dgm:pt>
    <dgm:pt modelId="{4DD419EE-C85B-451F-A7A3-9030DAA70B42}" type="pres">
      <dgm:prSet presAssocID="{745CA9A8-2CA8-44F2-B6CF-101899661428}" presName="rootComposite" presStyleCnt="0"/>
      <dgm:spPr/>
    </dgm:pt>
    <dgm:pt modelId="{8AEBE70C-2D7A-4283-8E46-09FEF7C56F45}" type="pres">
      <dgm:prSet presAssocID="{745CA9A8-2CA8-44F2-B6CF-101899661428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C5F07E-2564-4022-B883-9143CBD211B2}" type="pres">
      <dgm:prSet presAssocID="{745CA9A8-2CA8-44F2-B6CF-101899661428}" presName="rootConnector" presStyleLbl="node3" presStyleIdx="2" presStyleCnt="4"/>
      <dgm:spPr/>
      <dgm:t>
        <a:bodyPr/>
        <a:lstStyle/>
        <a:p>
          <a:endParaRPr lang="en-US"/>
        </a:p>
      </dgm:t>
    </dgm:pt>
    <dgm:pt modelId="{83FC80CA-AEAF-4AEC-9032-CB9C82F365CA}" type="pres">
      <dgm:prSet presAssocID="{745CA9A8-2CA8-44F2-B6CF-101899661428}" presName="hierChild4" presStyleCnt="0"/>
      <dgm:spPr/>
    </dgm:pt>
    <dgm:pt modelId="{7DFFF9A9-6430-4B05-8AE9-C842B4B88B7A}" type="pres">
      <dgm:prSet presAssocID="{745CA9A8-2CA8-44F2-B6CF-101899661428}" presName="hierChild5" presStyleCnt="0"/>
      <dgm:spPr/>
    </dgm:pt>
    <dgm:pt modelId="{8D240D50-3AD2-420F-AB62-DD37C75F430D}" type="pres">
      <dgm:prSet presAssocID="{A6E5A9DB-28CF-4CD8-9EFF-505DAB0C18EB}" presName="Name37" presStyleLbl="parChTrans1D3" presStyleIdx="3" presStyleCnt="4"/>
      <dgm:spPr/>
      <dgm:t>
        <a:bodyPr/>
        <a:lstStyle/>
        <a:p>
          <a:endParaRPr lang="en-US"/>
        </a:p>
      </dgm:t>
    </dgm:pt>
    <dgm:pt modelId="{05E9C376-97A8-4B4C-A4D2-F0A3B8183B4D}" type="pres">
      <dgm:prSet presAssocID="{47DE4EEB-6D8B-41A1-9957-9CB867E9053E}" presName="hierRoot2" presStyleCnt="0">
        <dgm:presLayoutVars>
          <dgm:hierBranch val="init"/>
        </dgm:presLayoutVars>
      </dgm:prSet>
      <dgm:spPr/>
    </dgm:pt>
    <dgm:pt modelId="{DA3572B5-E036-4EEF-B7B9-751A86105B33}" type="pres">
      <dgm:prSet presAssocID="{47DE4EEB-6D8B-41A1-9957-9CB867E9053E}" presName="rootComposite" presStyleCnt="0"/>
      <dgm:spPr/>
    </dgm:pt>
    <dgm:pt modelId="{A6E9D6F9-0FB9-4DE9-A062-6515E632424A}" type="pres">
      <dgm:prSet presAssocID="{47DE4EEB-6D8B-41A1-9957-9CB867E9053E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33F5B-0F91-4611-8281-825A898FBB3E}" type="pres">
      <dgm:prSet presAssocID="{47DE4EEB-6D8B-41A1-9957-9CB867E9053E}" presName="rootConnector" presStyleLbl="node3" presStyleIdx="3" presStyleCnt="4"/>
      <dgm:spPr/>
      <dgm:t>
        <a:bodyPr/>
        <a:lstStyle/>
        <a:p>
          <a:endParaRPr lang="en-US"/>
        </a:p>
      </dgm:t>
    </dgm:pt>
    <dgm:pt modelId="{012644BB-0986-436C-A05E-D22F78546BFE}" type="pres">
      <dgm:prSet presAssocID="{47DE4EEB-6D8B-41A1-9957-9CB867E9053E}" presName="hierChild4" presStyleCnt="0"/>
      <dgm:spPr/>
    </dgm:pt>
    <dgm:pt modelId="{4EF199E9-CEAD-4078-992F-666C28FD2D35}" type="pres">
      <dgm:prSet presAssocID="{47DE4EEB-6D8B-41A1-9957-9CB867E9053E}" presName="hierChild5" presStyleCnt="0"/>
      <dgm:spPr/>
    </dgm:pt>
    <dgm:pt modelId="{CA12E528-67CC-4AC9-8D39-03E56062CD93}" type="pres">
      <dgm:prSet presAssocID="{527FEE7B-8A28-46F2-B67B-3FF93B8E457A}" presName="hierChild5" presStyleCnt="0"/>
      <dgm:spPr/>
    </dgm:pt>
    <dgm:pt modelId="{0A97661A-9556-4E6A-9A39-6330225CFB19}" type="pres">
      <dgm:prSet presAssocID="{8C95AAD4-0EB8-411F-8CB2-60E49399E10C}" presName="hierChild3" presStyleCnt="0"/>
      <dgm:spPr/>
    </dgm:pt>
  </dgm:ptLst>
  <dgm:cxnLst>
    <dgm:cxn modelId="{4EDF38BC-AF98-4D00-AC27-AE5EB533D97E}" type="presOf" srcId="{09A31A8B-ABCF-4392-9EE4-60E35A7F9D8C}" destId="{74DC12A9-4D67-43F8-9456-15E3F930D8C6}" srcOrd="0" destOrd="0" presId="urn:microsoft.com/office/officeart/2005/8/layout/orgChart1"/>
    <dgm:cxn modelId="{B73445DA-4087-4E69-BA40-69714C5944DD}" type="presOf" srcId="{DED2D22F-36DF-481B-8509-473D7C2B8592}" destId="{574C9F03-C480-4BA9-AE6B-280041D5A944}" srcOrd="1" destOrd="0" presId="urn:microsoft.com/office/officeart/2005/8/layout/orgChart1"/>
    <dgm:cxn modelId="{2809E0BB-269B-42AB-81BD-647CBDBD1080}" type="presOf" srcId="{B961EBEA-C92D-4D1D-A62A-259B62151225}" destId="{40F33929-1CF4-497E-BC89-95DC22528DEF}" srcOrd="0" destOrd="0" presId="urn:microsoft.com/office/officeart/2005/8/layout/orgChart1"/>
    <dgm:cxn modelId="{DB27786C-335C-4C8F-8C96-51315607D203}" srcId="{CD3D97F2-0FBD-46F0-861A-76C4810E136D}" destId="{DED2D22F-36DF-481B-8509-473D7C2B8592}" srcOrd="0" destOrd="0" parTransId="{426AE274-2ABE-4D2B-9A12-F1D74D567B6F}" sibTransId="{2DF4D51A-FDBB-4C8E-9EE3-E99D5F8D5650}"/>
    <dgm:cxn modelId="{E15F9A10-37A4-4972-A05E-EFE58D70DC63}" type="presOf" srcId="{DED2D22F-36DF-481B-8509-473D7C2B8592}" destId="{F970FE35-9A82-4ED3-A5C6-43CCF3D093CC}" srcOrd="0" destOrd="0" presId="urn:microsoft.com/office/officeart/2005/8/layout/orgChart1"/>
    <dgm:cxn modelId="{F35C7AA1-704A-4C8D-B90B-F041FABC223C}" type="presOf" srcId="{5DBC8B85-6FB5-4B12-87E5-7E8BAF56936C}" destId="{13371871-302A-47DD-8D30-E1CCBD26BBC4}" srcOrd="0" destOrd="0" presId="urn:microsoft.com/office/officeart/2005/8/layout/orgChart1"/>
    <dgm:cxn modelId="{1BB9DC01-2B49-4CAA-A580-E93F51855EC3}" type="presOf" srcId="{AD2FE63F-AE12-45C6-9D65-EEC64E195B92}" destId="{239DFE99-E3C8-4E02-BAD1-DA83A6AB33FA}" srcOrd="0" destOrd="0" presId="urn:microsoft.com/office/officeart/2005/8/layout/orgChart1"/>
    <dgm:cxn modelId="{7A063C4F-514E-4387-8D88-32C29729FE73}" type="presOf" srcId="{47DE4EEB-6D8B-41A1-9957-9CB867E9053E}" destId="{A6E9D6F9-0FB9-4DE9-A062-6515E632424A}" srcOrd="0" destOrd="0" presId="urn:microsoft.com/office/officeart/2005/8/layout/orgChart1"/>
    <dgm:cxn modelId="{1ADE5FE4-1259-44BB-BFA3-C862633417EC}" srcId="{CD3D97F2-0FBD-46F0-861A-76C4810E136D}" destId="{7355A214-71DD-461B-B210-292134E03CD0}" srcOrd="2" destOrd="0" parTransId="{F3172648-ACAC-42D6-A87E-167924AA9FD2}" sibTransId="{DB027544-5D12-4877-91BF-B957941E123E}"/>
    <dgm:cxn modelId="{94B81F6A-1C62-4E6A-A140-77433C9A500D}" type="presOf" srcId="{0FAD105A-A22F-451B-946E-38F1E0F42B25}" destId="{88840E4B-3C92-4A08-A0E1-F103DD060C2B}" srcOrd="0" destOrd="0" presId="urn:microsoft.com/office/officeart/2005/8/layout/orgChart1"/>
    <dgm:cxn modelId="{D39B8D30-6EE6-49D7-A1EC-944714587762}" srcId="{0FB7895E-CF1D-405E-B786-6D0B1E95B12D}" destId="{8C95AAD4-0EB8-411F-8CB2-60E49399E10C}" srcOrd="0" destOrd="0" parTransId="{DCA5CD11-0227-4068-9574-17358479935B}" sibTransId="{8DE2D738-4BFD-4FCA-9C88-3F36F831C4FD}"/>
    <dgm:cxn modelId="{032B9E50-3E50-4E17-8071-CA202B3CC4E2}" srcId="{AD2FE63F-AE12-45C6-9D65-EEC64E195B92}" destId="{B961EBEA-C92D-4D1D-A62A-259B62151225}" srcOrd="2" destOrd="0" parTransId="{235E12FF-63D4-4DC8-931A-C8CEFAE23909}" sibTransId="{D8242E8A-8A9E-464C-8264-BEDB6AD5B1B0}"/>
    <dgm:cxn modelId="{F4088D0E-B744-49DF-8136-226C9FAC75C7}" srcId="{527FEE7B-8A28-46F2-B67B-3FF93B8E457A}" destId="{AD2FE63F-AE12-45C6-9D65-EEC64E195B92}" srcOrd="1" destOrd="0" parTransId="{4741F8DF-FA09-4DFC-90A5-DB1EA0D848A6}" sibTransId="{6BA2AE6E-1571-4FB2-8E64-EB561CFFEC0C}"/>
    <dgm:cxn modelId="{D32D2157-96A5-4FE4-8AC0-815C7151B067}" srcId="{527FEE7B-8A28-46F2-B67B-3FF93B8E457A}" destId="{745CA9A8-2CA8-44F2-B6CF-101899661428}" srcOrd="2" destOrd="0" parTransId="{7B9C4E17-F063-409D-B5E8-AEC776C1619C}" sibTransId="{E18C85EE-CD38-4DF5-9E39-BD1351D18EFC}"/>
    <dgm:cxn modelId="{792E628C-2779-43FD-BD7F-CD1D2C0BCE61}" srcId="{0655AAAB-89A3-4777-A98D-FB7B3F25160F}" destId="{CD3D97F2-0FBD-46F0-861A-76C4810E136D}" srcOrd="1" destOrd="0" parTransId="{2CEF48AE-DC18-4656-930B-C92A738E0D1B}" sibTransId="{4B9236DA-4779-4096-8C17-4F87AD2B6B96}"/>
    <dgm:cxn modelId="{41FE7056-7F79-4248-8913-003C1552CB7C}" type="presOf" srcId="{426AE274-2ABE-4D2B-9A12-F1D74D567B6F}" destId="{FDA7F92B-0888-402F-B6EF-0E5FD2A7E043}" srcOrd="0" destOrd="0" presId="urn:microsoft.com/office/officeart/2005/8/layout/orgChart1"/>
    <dgm:cxn modelId="{7838295E-1FCA-4CA2-91B2-D631B0F8270A}" type="presOf" srcId="{0FB7895E-CF1D-405E-B786-6D0B1E95B12D}" destId="{CF236432-3F75-4BCB-B5A2-00CDC44C636D}" srcOrd="0" destOrd="0" presId="urn:microsoft.com/office/officeart/2005/8/layout/orgChart1"/>
    <dgm:cxn modelId="{47156413-C30B-4F9E-A3EF-7A81CAE1372F}" type="presOf" srcId="{550326CD-F20F-4D0B-B53A-900D25159381}" destId="{3C2B067D-2E42-4A35-87B8-EB7EB6D1F4B9}" srcOrd="1" destOrd="0" presId="urn:microsoft.com/office/officeart/2005/8/layout/orgChart1"/>
    <dgm:cxn modelId="{72AB3CDC-399B-4E27-B126-1ED87040C1C4}" srcId="{8C95AAD4-0EB8-411F-8CB2-60E49399E10C}" destId="{527FEE7B-8A28-46F2-B67B-3FF93B8E457A}" srcOrd="0" destOrd="0" parTransId="{9EEDAA63-6C20-4275-B634-BE638D340EA9}" sibTransId="{5FFD261B-8F38-4A0C-AE06-811B006E2A36}"/>
    <dgm:cxn modelId="{C379630E-A937-44CB-A186-481004C7A68B}" type="presOf" srcId="{AD2FE63F-AE12-45C6-9D65-EEC64E195B92}" destId="{7FE0AF35-F3C8-498F-A5F1-988DAA984EB0}" srcOrd="1" destOrd="0" presId="urn:microsoft.com/office/officeart/2005/8/layout/orgChart1"/>
    <dgm:cxn modelId="{59541C5E-AAB9-4486-8648-8188C148CAAB}" type="presOf" srcId="{7B9C4E17-F063-409D-B5E8-AEC776C1619C}" destId="{484B25B2-EB63-47F9-9B66-3A28C82858FE}" srcOrd="0" destOrd="0" presId="urn:microsoft.com/office/officeart/2005/8/layout/orgChart1"/>
    <dgm:cxn modelId="{A007ED9A-2553-47FF-8543-7EF55874C970}" type="presOf" srcId="{8C95AAD4-0EB8-411F-8CB2-60E49399E10C}" destId="{3473ECE7-D3A0-4545-9088-8346D7BE997D}" srcOrd="0" destOrd="0" presId="urn:microsoft.com/office/officeart/2005/8/layout/orgChart1"/>
    <dgm:cxn modelId="{438CB05B-31F9-4841-895B-DCCBC20112AC}" srcId="{5DBC8B85-6FB5-4B12-87E5-7E8BAF56936C}" destId="{8EA60CEB-E7E5-4CC0-B4FD-C475164C10C9}" srcOrd="0" destOrd="0" parTransId="{D0C4C602-0B6F-4DAA-80D0-363CCED34A9F}" sibTransId="{4FC070D7-10AB-42A8-859C-6FB1696807BF}"/>
    <dgm:cxn modelId="{5F9719AC-87CD-473E-A0EA-1A6D06304653}" type="presOf" srcId="{8EA60CEB-E7E5-4CC0-B4FD-C475164C10C9}" destId="{7BDDB9DB-55EF-44FE-AE08-142979FC4779}" srcOrd="1" destOrd="0" presId="urn:microsoft.com/office/officeart/2005/8/layout/orgChart1"/>
    <dgm:cxn modelId="{9FE067DC-28AC-4C53-93A4-403C06976302}" type="presOf" srcId="{0655AAAB-89A3-4777-A98D-FB7B3F25160F}" destId="{EDD0B866-3806-4914-AC43-B908E1D386E1}" srcOrd="0" destOrd="0" presId="urn:microsoft.com/office/officeart/2005/8/layout/orgChart1"/>
    <dgm:cxn modelId="{4DCF4F0D-0A06-4387-9AE0-AFEAE4B27C95}" type="presOf" srcId="{8EA60CEB-E7E5-4CC0-B4FD-C475164C10C9}" destId="{AAD2C809-00A9-42B7-A43A-7540932DB8D3}" srcOrd="0" destOrd="0" presId="urn:microsoft.com/office/officeart/2005/8/layout/orgChart1"/>
    <dgm:cxn modelId="{913D98C2-A4AB-446A-AE2E-7AE1DFFB8AD8}" type="presOf" srcId="{4741F8DF-FA09-4DFC-90A5-DB1EA0D848A6}" destId="{A2E40BBC-7851-4646-9639-83F0CA9032AD}" srcOrd="0" destOrd="0" presId="urn:microsoft.com/office/officeart/2005/8/layout/orgChart1"/>
    <dgm:cxn modelId="{80572206-2AB3-43DB-861D-BAFCB508B0B1}" type="presOf" srcId="{2CAA1E0A-ABC9-40E5-8F06-9699BF3C066B}" destId="{73376D8B-DE95-46AE-BA39-AD787DB614EF}" srcOrd="1" destOrd="0" presId="urn:microsoft.com/office/officeart/2005/8/layout/orgChart1"/>
    <dgm:cxn modelId="{583B5A82-2C61-4AAB-8544-AB98BAC538FA}" type="presOf" srcId="{5DBC8B85-6FB5-4B12-87E5-7E8BAF56936C}" destId="{63618E05-9D19-4B5C-963D-CA7E623C95AB}" srcOrd="1" destOrd="0" presId="urn:microsoft.com/office/officeart/2005/8/layout/orgChart1"/>
    <dgm:cxn modelId="{A8FF48CB-1137-4588-A094-9A7C4570196C}" type="presOf" srcId="{9EEDAA63-6C20-4275-B634-BE638D340EA9}" destId="{75A53AC6-9841-4F8E-B7AE-FC959CD94DF8}" srcOrd="0" destOrd="0" presId="urn:microsoft.com/office/officeart/2005/8/layout/orgChart1"/>
    <dgm:cxn modelId="{1523293A-DB38-4459-8D29-BED39C977B4B}" type="presOf" srcId="{527FEE7B-8A28-46F2-B67B-3FF93B8E457A}" destId="{BC1EE55C-E2AA-477C-AF89-F7A4DAD825E8}" srcOrd="1" destOrd="0" presId="urn:microsoft.com/office/officeart/2005/8/layout/orgChart1"/>
    <dgm:cxn modelId="{E3277EA8-C3E5-4F93-8E06-DBB490ECF87D}" type="presOf" srcId="{D0C4C602-0B6F-4DAA-80D0-363CCED34A9F}" destId="{51A6F2AF-41B0-49EF-8B1E-AB61A396E0F7}" srcOrd="0" destOrd="0" presId="urn:microsoft.com/office/officeart/2005/8/layout/orgChart1"/>
    <dgm:cxn modelId="{43E85225-1B8E-43A9-9828-70BD5926B2CC}" type="presOf" srcId="{CD3D97F2-0FBD-46F0-861A-76C4810E136D}" destId="{69308336-5F8B-4931-A2CB-D4C1C1F51177}" srcOrd="1" destOrd="0" presId="urn:microsoft.com/office/officeart/2005/8/layout/orgChart1"/>
    <dgm:cxn modelId="{ABC044A0-14BA-4FBD-8D8F-A5701CB79DE1}" type="presOf" srcId="{071611C4-0149-4CD0-9866-FD66F2988E43}" destId="{3812728A-626E-403D-A4AB-0651C0594783}" srcOrd="0" destOrd="0" presId="urn:microsoft.com/office/officeart/2005/8/layout/orgChart1"/>
    <dgm:cxn modelId="{4F386BFB-86EB-4D26-80CD-C960FDAEB654}" type="presOf" srcId="{550326CD-F20F-4D0B-B53A-900D25159381}" destId="{91626B93-C4E4-4C7C-ABC1-837DBCCDB1B1}" srcOrd="0" destOrd="0" presId="urn:microsoft.com/office/officeart/2005/8/layout/orgChart1"/>
    <dgm:cxn modelId="{3BED996B-3A74-44ED-B0B8-4DA52DC8A945}" srcId="{AD2FE63F-AE12-45C6-9D65-EEC64E195B92}" destId="{0655AAAB-89A3-4777-A98D-FB7B3F25160F}" srcOrd="1" destOrd="0" parTransId="{09A31A8B-ABCF-4392-9EE4-60E35A7F9D8C}" sibTransId="{204ED366-0A8B-4BA1-97BC-B480826BE237}"/>
    <dgm:cxn modelId="{A56A9916-428A-4C88-BBD5-1B20526DAA57}" type="presOf" srcId="{235E12FF-63D4-4DC8-931A-C8CEFAE23909}" destId="{2D3D5A9F-25B6-4826-A058-F6C85D772999}" srcOrd="0" destOrd="0" presId="urn:microsoft.com/office/officeart/2005/8/layout/orgChart1"/>
    <dgm:cxn modelId="{70FB4B92-2435-417A-AC5C-FCDE89A20612}" type="presOf" srcId="{148C65C2-B82C-4F1B-B47D-42007D9B343B}" destId="{9ABAA41C-231C-40C7-A4EE-7EE9F9EDF993}" srcOrd="1" destOrd="0" presId="urn:microsoft.com/office/officeart/2005/8/layout/orgChart1"/>
    <dgm:cxn modelId="{06CF4208-E74B-4C8A-B76C-5AA67EF19990}" type="presOf" srcId="{5F28AE77-A7E8-409C-8922-E7F5382044CE}" destId="{62CE8F67-72FA-4700-A3EB-7EEADD786800}" srcOrd="0" destOrd="0" presId="urn:microsoft.com/office/officeart/2005/8/layout/orgChart1"/>
    <dgm:cxn modelId="{9D6FC029-2F70-4E64-8BF7-EE2BFF29FAD5}" type="presOf" srcId="{2CEF48AE-DC18-4656-930B-C92A738E0D1B}" destId="{C6252652-0CFB-4EBC-8276-8C8AE4B53B79}" srcOrd="0" destOrd="0" presId="urn:microsoft.com/office/officeart/2005/8/layout/orgChart1"/>
    <dgm:cxn modelId="{305301B4-5500-4F75-A231-5DEF374BA873}" type="presOf" srcId="{8C95AAD4-0EB8-411F-8CB2-60E49399E10C}" destId="{EF215D0B-2184-45FD-82A7-D4216A8199D4}" srcOrd="1" destOrd="0" presId="urn:microsoft.com/office/officeart/2005/8/layout/orgChart1"/>
    <dgm:cxn modelId="{0C2EE53E-27E1-4AFF-8DF4-930645444258}" type="presOf" srcId="{148C65C2-B82C-4F1B-B47D-42007D9B343B}" destId="{8FE4F51E-E057-461A-99A0-E250906B87D1}" srcOrd="0" destOrd="0" presId="urn:microsoft.com/office/officeart/2005/8/layout/orgChart1"/>
    <dgm:cxn modelId="{1B753548-10BF-490D-8D6B-26234B610A1F}" srcId="{0655AAAB-89A3-4777-A98D-FB7B3F25160F}" destId="{550326CD-F20F-4D0B-B53A-900D25159381}" srcOrd="2" destOrd="0" parTransId="{DC8D81CD-36E8-4548-8B83-3CB9D20944B5}" sibTransId="{6DF4DCAA-CBEE-46E1-B291-26F46C8609E2}"/>
    <dgm:cxn modelId="{D400B815-2966-47AC-954B-DA1C5393AFD4}" type="presOf" srcId="{2CAA1E0A-ABC9-40E5-8F06-9699BF3C066B}" destId="{22D8B208-4BC8-4365-88AA-B1C816358706}" srcOrd="0" destOrd="0" presId="urn:microsoft.com/office/officeart/2005/8/layout/orgChart1"/>
    <dgm:cxn modelId="{27448791-9BB6-43E3-ACCE-FC4861AE4995}" type="presOf" srcId="{B961EBEA-C92D-4D1D-A62A-259B62151225}" destId="{F21D272E-2430-4D24-9A89-5D3C226335F9}" srcOrd="1" destOrd="0" presId="urn:microsoft.com/office/officeart/2005/8/layout/orgChart1"/>
    <dgm:cxn modelId="{272E706F-39C1-47ED-84F5-923BAE1E1673}" type="presOf" srcId="{7355A214-71DD-461B-B210-292134E03CD0}" destId="{B602BD13-1283-40B2-9A33-139C02DBD6AB}" srcOrd="1" destOrd="0" presId="urn:microsoft.com/office/officeart/2005/8/layout/orgChart1"/>
    <dgm:cxn modelId="{C6AB7F89-4E74-4500-A90F-8AA6ACD8A73D}" srcId="{0655AAAB-89A3-4777-A98D-FB7B3F25160F}" destId="{2CAA1E0A-ABC9-40E5-8F06-9699BF3C066B}" srcOrd="0" destOrd="0" parTransId="{0FAD105A-A22F-451B-946E-38F1E0F42B25}" sibTransId="{4A4071A1-59A8-4157-B01E-DF42F12B2E52}"/>
    <dgm:cxn modelId="{D29307AD-9130-465F-A26E-1C78162E5131}" type="presOf" srcId="{527FEE7B-8A28-46F2-B67B-3FF93B8E457A}" destId="{27560AA1-C7D1-4E35-AF44-AAA33B48D91A}" srcOrd="0" destOrd="0" presId="urn:microsoft.com/office/officeart/2005/8/layout/orgChart1"/>
    <dgm:cxn modelId="{0B036EF6-6214-4C9F-8090-A0AB51B04009}" type="presOf" srcId="{47DE4EEB-6D8B-41A1-9957-9CB867E9053E}" destId="{A8E33F5B-0F91-4611-8281-825A898FBB3E}" srcOrd="1" destOrd="0" presId="urn:microsoft.com/office/officeart/2005/8/layout/orgChart1"/>
    <dgm:cxn modelId="{1F335C4B-BF87-419F-A950-EE88CA854906}" type="presOf" srcId="{A6E5A9DB-28CF-4CD8-9EFF-505DAB0C18EB}" destId="{8D240D50-3AD2-420F-AB62-DD37C75F430D}" srcOrd="0" destOrd="0" presId="urn:microsoft.com/office/officeart/2005/8/layout/orgChart1"/>
    <dgm:cxn modelId="{A489763E-7582-43AE-84AB-9484BBF93794}" type="presOf" srcId="{ABA4E8F4-1891-4F2A-B7A1-FF1E0A7DB39F}" destId="{7E0CF178-F16C-4C24-8B5A-689C032402CF}" srcOrd="1" destOrd="0" presId="urn:microsoft.com/office/officeart/2005/8/layout/orgChart1"/>
    <dgm:cxn modelId="{212C176F-36AE-429D-B8A8-A17E6716D7C5}" srcId="{527FEE7B-8A28-46F2-B67B-3FF93B8E457A}" destId="{47DE4EEB-6D8B-41A1-9957-9CB867E9053E}" srcOrd="3" destOrd="0" parTransId="{A6E5A9DB-28CF-4CD8-9EFF-505DAB0C18EB}" sibTransId="{37EEDD4C-4B62-4C7B-899C-0DC1F3525288}"/>
    <dgm:cxn modelId="{CBBE4776-8B20-41C1-AB54-270D1E252B5E}" type="presOf" srcId="{745CA9A8-2CA8-44F2-B6CF-101899661428}" destId="{8AEBE70C-2D7A-4283-8E46-09FEF7C56F45}" srcOrd="0" destOrd="0" presId="urn:microsoft.com/office/officeart/2005/8/layout/orgChart1"/>
    <dgm:cxn modelId="{638BEF84-43DC-40DD-B676-0E9CEE088879}" srcId="{527FEE7B-8A28-46F2-B67B-3FF93B8E457A}" destId="{ABA4E8F4-1891-4F2A-B7A1-FF1E0A7DB39F}" srcOrd="0" destOrd="0" parTransId="{61E8882E-6105-4979-BD3C-E4E0AB5D43A3}" sibTransId="{F64968DE-027A-4405-8D07-CA23F0CDDD0F}"/>
    <dgm:cxn modelId="{52B0F9E8-A659-4F19-9B73-573E1EE7508B}" type="presOf" srcId="{745CA9A8-2CA8-44F2-B6CF-101899661428}" destId="{BFC5F07E-2564-4022-B883-9143CBD211B2}" srcOrd="1" destOrd="0" presId="urn:microsoft.com/office/officeart/2005/8/layout/orgChart1"/>
    <dgm:cxn modelId="{3E475B34-90F0-4F28-8599-BFF830602018}" type="presOf" srcId="{F3172648-ACAC-42D6-A87E-167924AA9FD2}" destId="{60BBCB93-3C70-477C-92A0-CB3213CF4CEC}" srcOrd="0" destOrd="0" presId="urn:microsoft.com/office/officeart/2005/8/layout/orgChart1"/>
    <dgm:cxn modelId="{33C8D16D-49AC-4597-8287-509F23D0D62C}" type="presOf" srcId="{CD3D97F2-0FBD-46F0-861A-76C4810E136D}" destId="{A93E6080-68D8-4984-A1EB-9C5229B1DDB0}" srcOrd="0" destOrd="0" presId="urn:microsoft.com/office/officeart/2005/8/layout/orgChart1"/>
    <dgm:cxn modelId="{9EDF026E-A9FD-4AFD-8474-3AC23EC1F742}" type="presOf" srcId="{7355A214-71DD-461B-B210-292134E03CD0}" destId="{B8E2171D-5F0B-49E8-AAE8-637B196CA429}" srcOrd="0" destOrd="0" presId="urn:microsoft.com/office/officeart/2005/8/layout/orgChart1"/>
    <dgm:cxn modelId="{C2C57260-B201-499E-94D4-3C5ECF183A3F}" type="presOf" srcId="{61E8882E-6105-4979-BD3C-E4E0AB5D43A3}" destId="{F6A90AE3-5746-4768-8738-C584EA115680}" srcOrd="0" destOrd="0" presId="urn:microsoft.com/office/officeart/2005/8/layout/orgChart1"/>
    <dgm:cxn modelId="{0E66762F-527E-410B-9107-97174BBE4FF2}" type="presOf" srcId="{ABA4E8F4-1891-4F2A-B7A1-FF1E0A7DB39F}" destId="{B8BF9F92-807D-4291-A125-ED49F3DA22E8}" srcOrd="0" destOrd="0" presId="urn:microsoft.com/office/officeart/2005/8/layout/orgChart1"/>
    <dgm:cxn modelId="{8BB5B26F-F943-46BF-B8BB-34F65796A40D}" type="presOf" srcId="{DC8D81CD-36E8-4548-8B83-3CB9D20944B5}" destId="{6E1120DE-DF57-43C8-BC11-AEFD907DFFAD}" srcOrd="0" destOrd="0" presId="urn:microsoft.com/office/officeart/2005/8/layout/orgChart1"/>
    <dgm:cxn modelId="{99530E3B-53DC-4982-91CC-D875DD784309}" srcId="{CD3D97F2-0FBD-46F0-861A-76C4810E136D}" destId="{5DBC8B85-6FB5-4B12-87E5-7E8BAF56936C}" srcOrd="1" destOrd="0" parTransId="{071611C4-0149-4CD0-9866-FD66F2988E43}" sibTransId="{2B2553FF-1840-4F63-94C2-8D7A7C09E0DC}"/>
    <dgm:cxn modelId="{B4CE3303-979F-4B58-B339-F73681184A0C}" srcId="{AD2FE63F-AE12-45C6-9D65-EEC64E195B92}" destId="{148C65C2-B82C-4F1B-B47D-42007D9B343B}" srcOrd="0" destOrd="0" parTransId="{5F28AE77-A7E8-409C-8922-E7F5382044CE}" sibTransId="{CFBB36D0-30DA-4B94-A9A3-EAD52A175ACC}"/>
    <dgm:cxn modelId="{B600B802-277A-4E99-B765-1FFA51D14B03}" type="presOf" srcId="{0655AAAB-89A3-4777-A98D-FB7B3F25160F}" destId="{7BB7ACAF-7813-4F4C-8C49-175CD1A026A9}" srcOrd="1" destOrd="0" presId="urn:microsoft.com/office/officeart/2005/8/layout/orgChart1"/>
    <dgm:cxn modelId="{A5A0C57F-E7DD-497E-AE7D-5BDF57CCA081}" type="presParOf" srcId="{CF236432-3F75-4BCB-B5A2-00CDC44C636D}" destId="{E4B581FF-BEC7-4832-9C01-F500C7CACACA}" srcOrd="0" destOrd="0" presId="urn:microsoft.com/office/officeart/2005/8/layout/orgChart1"/>
    <dgm:cxn modelId="{1716EAF6-9F33-47CB-8179-50D64687C993}" type="presParOf" srcId="{E4B581FF-BEC7-4832-9C01-F500C7CACACA}" destId="{EECAFB69-2173-4D1A-B97E-A957D2113F91}" srcOrd="0" destOrd="0" presId="urn:microsoft.com/office/officeart/2005/8/layout/orgChart1"/>
    <dgm:cxn modelId="{D1530F1C-9C3B-47FD-BF1A-4128DFB6D3BB}" type="presParOf" srcId="{EECAFB69-2173-4D1A-B97E-A957D2113F91}" destId="{3473ECE7-D3A0-4545-9088-8346D7BE997D}" srcOrd="0" destOrd="0" presId="urn:microsoft.com/office/officeart/2005/8/layout/orgChart1"/>
    <dgm:cxn modelId="{C6F5E577-7B9F-4C39-8A91-F2AC5F113941}" type="presParOf" srcId="{EECAFB69-2173-4D1A-B97E-A957D2113F91}" destId="{EF215D0B-2184-45FD-82A7-D4216A8199D4}" srcOrd="1" destOrd="0" presId="urn:microsoft.com/office/officeart/2005/8/layout/orgChart1"/>
    <dgm:cxn modelId="{86F6BC27-483B-4D9A-833F-A682446CB51C}" type="presParOf" srcId="{E4B581FF-BEC7-4832-9C01-F500C7CACACA}" destId="{9ABE8072-971A-461A-A6D7-909939DDAAFD}" srcOrd="1" destOrd="0" presId="urn:microsoft.com/office/officeart/2005/8/layout/orgChart1"/>
    <dgm:cxn modelId="{0414D5B3-4F6B-4F88-84A9-058539787F37}" type="presParOf" srcId="{9ABE8072-971A-461A-A6D7-909939DDAAFD}" destId="{75A53AC6-9841-4F8E-B7AE-FC959CD94DF8}" srcOrd="0" destOrd="0" presId="urn:microsoft.com/office/officeart/2005/8/layout/orgChart1"/>
    <dgm:cxn modelId="{31E2EB0E-C661-4853-94B3-288348B3F428}" type="presParOf" srcId="{9ABE8072-971A-461A-A6D7-909939DDAAFD}" destId="{D4DE12AE-C416-49E1-A3B5-642364E51061}" srcOrd="1" destOrd="0" presId="urn:microsoft.com/office/officeart/2005/8/layout/orgChart1"/>
    <dgm:cxn modelId="{64ACFA0D-C639-42F0-B494-C34B3CCC446D}" type="presParOf" srcId="{D4DE12AE-C416-49E1-A3B5-642364E51061}" destId="{96EB3FAA-D635-4088-8CE8-6E754017A553}" srcOrd="0" destOrd="0" presId="urn:microsoft.com/office/officeart/2005/8/layout/orgChart1"/>
    <dgm:cxn modelId="{762C56B5-F2C9-4DCD-944F-7D5C7F5AA2B8}" type="presParOf" srcId="{96EB3FAA-D635-4088-8CE8-6E754017A553}" destId="{27560AA1-C7D1-4E35-AF44-AAA33B48D91A}" srcOrd="0" destOrd="0" presId="urn:microsoft.com/office/officeart/2005/8/layout/orgChart1"/>
    <dgm:cxn modelId="{24BEB7B0-3B5A-4BB8-96D0-1BDC45898EEF}" type="presParOf" srcId="{96EB3FAA-D635-4088-8CE8-6E754017A553}" destId="{BC1EE55C-E2AA-477C-AF89-F7A4DAD825E8}" srcOrd="1" destOrd="0" presId="urn:microsoft.com/office/officeart/2005/8/layout/orgChart1"/>
    <dgm:cxn modelId="{ABE7E0EB-3416-4DA6-83AA-EED0E0FD9CDC}" type="presParOf" srcId="{D4DE12AE-C416-49E1-A3B5-642364E51061}" destId="{875523BF-9262-4D40-88B5-81C896D075A2}" srcOrd="1" destOrd="0" presId="urn:microsoft.com/office/officeart/2005/8/layout/orgChart1"/>
    <dgm:cxn modelId="{272D3856-3D42-4D8E-9A87-6091CD8A593E}" type="presParOf" srcId="{875523BF-9262-4D40-88B5-81C896D075A2}" destId="{F6A90AE3-5746-4768-8738-C584EA115680}" srcOrd="0" destOrd="0" presId="urn:microsoft.com/office/officeart/2005/8/layout/orgChart1"/>
    <dgm:cxn modelId="{F7B32093-E576-4C5C-A427-4004C52B762F}" type="presParOf" srcId="{875523BF-9262-4D40-88B5-81C896D075A2}" destId="{1815B79D-F1AB-443E-9679-FAEB6BCAB75F}" srcOrd="1" destOrd="0" presId="urn:microsoft.com/office/officeart/2005/8/layout/orgChart1"/>
    <dgm:cxn modelId="{F84233E7-A26E-495C-AC11-FC2F2013FE12}" type="presParOf" srcId="{1815B79D-F1AB-443E-9679-FAEB6BCAB75F}" destId="{233575C6-CFD6-40A3-B955-39F47644C853}" srcOrd="0" destOrd="0" presId="urn:microsoft.com/office/officeart/2005/8/layout/orgChart1"/>
    <dgm:cxn modelId="{284FF9A5-ED27-4616-8AA8-5A1DF7E93665}" type="presParOf" srcId="{233575C6-CFD6-40A3-B955-39F47644C853}" destId="{B8BF9F92-807D-4291-A125-ED49F3DA22E8}" srcOrd="0" destOrd="0" presId="urn:microsoft.com/office/officeart/2005/8/layout/orgChart1"/>
    <dgm:cxn modelId="{78A3E786-00F0-43F8-972C-FCFDD06FD6CD}" type="presParOf" srcId="{233575C6-CFD6-40A3-B955-39F47644C853}" destId="{7E0CF178-F16C-4C24-8B5A-689C032402CF}" srcOrd="1" destOrd="0" presId="urn:microsoft.com/office/officeart/2005/8/layout/orgChart1"/>
    <dgm:cxn modelId="{FE30C1E4-D9BD-475F-BD19-36C487078653}" type="presParOf" srcId="{1815B79D-F1AB-443E-9679-FAEB6BCAB75F}" destId="{511C1F76-AB8C-436A-BA6B-40785DFB9C76}" srcOrd="1" destOrd="0" presId="urn:microsoft.com/office/officeart/2005/8/layout/orgChart1"/>
    <dgm:cxn modelId="{2418F5EE-068C-46D5-80E8-2930B40D67FF}" type="presParOf" srcId="{1815B79D-F1AB-443E-9679-FAEB6BCAB75F}" destId="{C5F30F4F-F2F8-42E1-8F14-10A415A44AD7}" srcOrd="2" destOrd="0" presId="urn:microsoft.com/office/officeart/2005/8/layout/orgChart1"/>
    <dgm:cxn modelId="{ECA6D438-4BE9-45D5-BA55-BB1DA66CBE63}" type="presParOf" srcId="{875523BF-9262-4D40-88B5-81C896D075A2}" destId="{A2E40BBC-7851-4646-9639-83F0CA9032AD}" srcOrd="2" destOrd="0" presId="urn:microsoft.com/office/officeart/2005/8/layout/orgChart1"/>
    <dgm:cxn modelId="{73728121-AA0C-435A-988E-0EA9B54F6861}" type="presParOf" srcId="{875523BF-9262-4D40-88B5-81C896D075A2}" destId="{81CA97FF-CB43-4B49-AB61-20DD6B4D954E}" srcOrd="3" destOrd="0" presId="urn:microsoft.com/office/officeart/2005/8/layout/orgChart1"/>
    <dgm:cxn modelId="{DC9B4BDB-D8B5-41A1-B6F9-163EB1D28ED7}" type="presParOf" srcId="{81CA97FF-CB43-4B49-AB61-20DD6B4D954E}" destId="{94E1F1C9-07F0-4B25-9000-2A0BF960740D}" srcOrd="0" destOrd="0" presId="urn:microsoft.com/office/officeart/2005/8/layout/orgChart1"/>
    <dgm:cxn modelId="{84923C97-CDEE-406F-B140-22FDD0FC4980}" type="presParOf" srcId="{94E1F1C9-07F0-4B25-9000-2A0BF960740D}" destId="{239DFE99-E3C8-4E02-BAD1-DA83A6AB33FA}" srcOrd="0" destOrd="0" presId="urn:microsoft.com/office/officeart/2005/8/layout/orgChart1"/>
    <dgm:cxn modelId="{3812BCF4-29EE-4A9A-A89B-B1FF71F2CF4C}" type="presParOf" srcId="{94E1F1C9-07F0-4B25-9000-2A0BF960740D}" destId="{7FE0AF35-F3C8-498F-A5F1-988DAA984EB0}" srcOrd="1" destOrd="0" presId="urn:microsoft.com/office/officeart/2005/8/layout/orgChart1"/>
    <dgm:cxn modelId="{57E69413-7DD3-4334-8169-504DFB75C7F1}" type="presParOf" srcId="{81CA97FF-CB43-4B49-AB61-20DD6B4D954E}" destId="{AD6B12DF-0EA1-4EBE-8B59-C432DE9D31CE}" srcOrd="1" destOrd="0" presId="urn:microsoft.com/office/officeart/2005/8/layout/orgChart1"/>
    <dgm:cxn modelId="{E8E903F0-1BCA-4847-89F3-8D52A66F683B}" type="presParOf" srcId="{AD6B12DF-0EA1-4EBE-8B59-C432DE9D31CE}" destId="{62CE8F67-72FA-4700-A3EB-7EEADD786800}" srcOrd="0" destOrd="0" presId="urn:microsoft.com/office/officeart/2005/8/layout/orgChart1"/>
    <dgm:cxn modelId="{D577E8CE-9D0D-43A9-904A-240A6C7B6F36}" type="presParOf" srcId="{AD6B12DF-0EA1-4EBE-8B59-C432DE9D31CE}" destId="{3F241AA2-B90F-4C9C-9785-2FBCB28AEA95}" srcOrd="1" destOrd="0" presId="urn:microsoft.com/office/officeart/2005/8/layout/orgChart1"/>
    <dgm:cxn modelId="{9139EFD3-9A40-4705-AD68-89F5350A9109}" type="presParOf" srcId="{3F241AA2-B90F-4C9C-9785-2FBCB28AEA95}" destId="{7C6EEC8A-7D2E-4FCA-A671-BDE010EEE544}" srcOrd="0" destOrd="0" presId="urn:microsoft.com/office/officeart/2005/8/layout/orgChart1"/>
    <dgm:cxn modelId="{4642B9CB-7772-46D7-BBCB-0A0D525C1379}" type="presParOf" srcId="{7C6EEC8A-7D2E-4FCA-A671-BDE010EEE544}" destId="{8FE4F51E-E057-461A-99A0-E250906B87D1}" srcOrd="0" destOrd="0" presId="urn:microsoft.com/office/officeart/2005/8/layout/orgChart1"/>
    <dgm:cxn modelId="{E349DA48-04CE-40BB-8616-B57FF8E2CA80}" type="presParOf" srcId="{7C6EEC8A-7D2E-4FCA-A671-BDE010EEE544}" destId="{9ABAA41C-231C-40C7-A4EE-7EE9F9EDF993}" srcOrd="1" destOrd="0" presId="urn:microsoft.com/office/officeart/2005/8/layout/orgChart1"/>
    <dgm:cxn modelId="{E3EC09C5-19F6-43D0-AAA5-F231AEEE7D62}" type="presParOf" srcId="{3F241AA2-B90F-4C9C-9785-2FBCB28AEA95}" destId="{E9466236-FA01-4BED-858A-A07FD53C1D0A}" srcOrd="1" destOrd="0" presId="urn:microsoft.com/office/officeart/2005/8/layout/orgChart1"/>
    <dgm:cxn modelId="{736D37C9-98CB-448F-B673-7ED8E0EE6FDB}" type="presParOf" srcId="{3F241AA2-B90F-4C9C-9785-2FBCB28AEA95}" destId="{3018F5E1-C507-439D-A3CF-EBDBA255719A}" srcOrd="2" destOrd="0" presId="urn:microsoft.com/office/officeart/2005/8/layout/orgChart1"/>
    <dgm:cxn modelId="{C23651C8-CE4B-4BC2-97F9-F7EA46317A6F}" type="presParOf" srcId="{AD6B12DF-0EA1-4EBE-8B59-C432DE9D31CE}" destId="{74DC12A9-4D67-43F8-9456-15E3F930D8C6}" srcOrd="2" destOrd="0" presId="urn:microsoft.com/office/officeart/2005/8/layout/orgChart1"/>
    <dgm:cxn modelId="{3ACBD120-E746-4CC7-8A34-386A1D292B96}" type="presParOf" srcId="{AD6B12DF-0EA1-4EBE-8B59-C432DE9D31CE}" destId="{BC49B5A8-3A4C-48FA-A1F3-5CD1C41594E1}" srcOrd="3" destOrd="0" presId="urn:microsoft.com/office/officeart/2005/8/layout/orgChart1"/>
    <dgm:cxn modelId="{933551FF-0BBD-40AE-BF46-E7C4D4E7F8BE}" type="presParOf" srcId="{BC49B5A8-3A4C-48FA-A1F3-5CD1C41594E1}" destId="{43A85E96-ECBB-4265-97BF-184536527588}" srcOrd="0" destOrd="0" presId="urn:microsoft.com/office/officeart/2005/8/layout/orgChart1"/>
    <dgm:cxn modelId="{4D75FEF2-F319-4E86-BBD8-8537CCD84F06}" type="presParOf" srcId="{43A85E96-ECBB-4265-97BF-184536527588}" destId="{EDD0B866-3806-4914-AC43-B908E1D386E1}" srcOrd="0" destOrd="0" presId="urn:microsoft.com/office/officeart/2005/8/layout/orgChart1"/>
    <dgm:cxn modelId="{6459C829-93DB-4802-A6A0-650275DC1310}" type="presParOf" srcId="{43A85E96-ECBB-4265-97BF-184536527588}" destId="{7BB7ACAF-7813-4F4C-8C49-175CD1A026A9}" srcOrd="1" destOrd="0" presId="urn:microsoft.com/office/officeart/2005/8/layout/orgChart1"/>
    <dgm:cxn modelId="{799982A5-3429-4ACD-8902-EE06BB3B233B}" type="presParOf" srcId="{BC49B5A8-3A4C-48FA-A1F3-5CD1C41594E1}" destId="{43076BC2-A38D-4F17-8448-B08B5CCBFDA0}" srcOrd="1" destOrd="0" presId="urn:microsoft.com/office/officeart/2005/8/layout/orgChart1"/>
    <dgm:cxn modelId="{FD6FB59F-DADF-414D-9E9D-9615A62405BE}" type="presParOf" srcId="{43076BC2-A38D-4F17-8448-B08B5CCBFDA0}" destId="{88840E4B-3C92-4A08-A0E1-F103DD060C2B}" srcOrd="0" destOrd="0" presId="urn:microsoft.com/office/officeart/2005/8/layout/orgChart1"/>
    <dgm:cxn modelId="{0DE22E6B-5F5E-4E94-81FC-882448D8AA26}" type="presParOf" srcId="{43076BC2-A38D-4F17-8448-B08B5CCBFDA0}" destId="{C771710A-05FC-445E-8C90-10F4D8E059E8}" srcOrd="1" destOrd="0" presId="urn:microsoft.com/office/officeart/2005/8/layout/orgChart1"/>
    <dgm:cxn modelId="{F2FC1730-8675-45BF-BAA2-2074D279A693}" type="presParOf" srcId="{C771710A-05FC-445E-8C90-10F4D8E059E8}" destId="{8D453442-91D5-4CE0-A514-6570A6BD1D6D}" srcOrd="0" destOrd="0" presId="urn:microsoft.com/office/officeart/2005/8/layout/orgChart1"/>
    <dgm:cxn modelId="{E5D8C00E-4965-469A-91E6-AFA18C6141F3}" type="presParOf" srcId="{8D453442-91D5-4CE0-A514-6570A6BD1D6D}" destId="{22D8B208-4BC8-4365-88AA-B1C816358706}" srcOrd="0" destOrd="0" presId="urn:microsoft.com/office/officeart/2005/8/layout/orgChart1"/>
    <dgm:cxn modelId="{F316B74C-6534-4B1B-916C-2D096FA15D0F}" type="presParOf" srcId="{8D453442-91D5-4CE0-A514-6570A6BD1D6D}" destId="{73376D8B-DE95-46AE-BA39-AD787DB614EF}" srcOrd="1" destOrd="0" presId="urn:microsoft.com/office/officeart/2005/8/layout/orgChart1"/>
    <dgm:cxn modelId="{F6F1394E-C04B-47B6-AB49-B3AE9F896DFF}" type="presParOf" srcId="{C771710A-05FC-445E-8C90-10F4D8E059E8}" destId="{5F6E93E9-C61D-4BA8-992C-506C72086D44}" srcOrd="1" destOrd="0" presId="urn:microsoft.com/office/officeart/2005/8/layout/orgChart1"/>
    <dgm:cxn modelId="{9241F1DB-F17D-4E0B-A37C-051F3008ABA4}" type="presParOf" srcId="{C771710A-05FC-445E-8C90-10F4D8E059E8}" destId="{9C224F56-FD0B-4C22-A648-33E6CC8B3AA1}" srcOrd="2" destOrd="0" presId="urn:microsoft.com/office/officeart/2005/8/layout/orgChart1"/>
    <dgm:cxn modelId="{67800101-B313-4B16-8DEE-82F9A2B21E57}" type="presParOf" srcId="{43076BC2-A38D-4F17-8448-B08B5CCBFDA0}" destId="{C6252652-0CFB-4EBC-8276-8C8AE4B53B79}" srcOrd="2" destOrd="0" presId="urn:microsoft.com/office/officeart/2005/8/layout/orgChart1"/>
    <dgm:cxn modelId="{5B3D444E-CD31-4DA8-8000-7BED21350A9C}" type="presParOf" srcId="{43076BC2-A38D-4F17-8448-B08B5CCBFDA0}" destId="{2E09A3AF-A582-42D3-9A04-5EEEA2575C4D}" srcOrd="3" destOrd="0" presId="urn:microsoft.com/office/officeart/2005/8/layout/orgChart1"/>
    <dgm:cxn modelId="{78B65FD7-5CF3-4DA7-BBF5-3C278464D02D}" type="presParOf" srcId="{2E09A3AF-A582-42D3-9A04-5EEEA2575C4D}" destId="{44A650BD-1DC0-4BFF-8E1F-1805F424BAF2}" srcOrd="0" destOrd="0" presId="urn:microsoft.com/office/officeart/2005/8/layout/orgChart1"/>
    <dgm:cxn modelId="{4689BD04-FE0B-41FF-8042-BC4855B31865}" type="presParOf" srcId="{44A650BD-1DC0-4BFF-8E1F-1805F424BAF2}" destId="{A93E6080-68D8-4984-A1EB-9C5229B1DDB0}" srcOrd="0" destOrd="0" presId="urn:microsoft.com/office/officeart/2005/8/layout/orgChart1"/>
    <dgm:cxn modelId="{A007D393-2988-4615-8815-A860CC108515}" type="presParOf" srcId="{44A650BD-1DC0-4BFF-8E1F-1805F424BAF2}" destId="{69308336-5F8B-4931-A2CB-D4C1C1F51177}" srcOrd="1" destOrd="0" presId="urn:microsoft.com/office/officeart/2005/8/layout/orgChart1"/>
    <dgm:cxn modelId="{614EF9A0-F025-47DA-98DE-1DB0D8C2A52F}" type="presParOf" srcId="{2E09A3AF-A582-42D3-9A04-5EEEA2575C4D}" destId="{81DCCC66-47AC-4608-A98C-74DEA7988DDC}" srcOrd="1" destOrd="0" presId="urn:microsoft.com/office/officeart/2005/8/layout/orgChart1"/>
    <dgm:cxn modelId="{4D65E6E0-8AD6-4475-A690-312C12E29AB9}" type="presParOf" srcId="{81DCCC66-47AC-4608-A98C-74DEA7988DDC}" destId="{FDA7F92B-0888-402F-B6EF-0E5FD2A7E043}" srcOrd="0" destOrd="0" presId="urn:microsoft.com/office/officeart/2005/8/layout/orgChart1"/>
    <dgm:cxn modelId="{3CFDC4F9-033A-4784-B4D0-1998EA59319B}" type="presParOf" srcId="{81DCCC66-47AC-4608-A98C-74DEA7988DDC}" destId="{40C5DA69-7F7A-40EE-8D20-A6A4EFEDE225}" srcOrd="1" destOrd="0" presId="urn:microsoft.com/office/officeart/2005/8/layout/orgChart1"/>
    <dgm:cxn modelId="{95011488-E49F-4505-B181-DA2A57A748F9}" type="presParOf" srcId="{40C5DA69-7F7A-40EE-8D20-A6A4EFEDE225}" destId="{E094D248-4D1B-4DB8-9D19-9442B4730F1E}" srcOrd="0" destOrd="0" presId="urn:microsoft.com/office/officeart/2005/8/layout/orgChart1"/>
    <dgm:cxn modelId="{017D35C8-63C8-41EB-A4F5-5168C2AE4A7F}" type="presParOf" srcId="{E094D248-4D1B-4DB8-9D19-9442B4730F1E}" destId="{F970FE35-9A82-4ED3-A5C6-43CCF3D093CC}" srcOrd="0" destOrd="0" presId="urn:microsoft.com/office/officeart/2005/8/layout/orgChart1"/>
    <dgm:cxn modelId="{D470BF07-95BA-46E8-A130-7BC264930803}" type="presParOf" srcId="{E094D248-4D1B-4DB8-9D19-9442B4730F1E}" destId="{574C9F03-C480-4BA9-AE6B-280041D5A944}" srcOrd="1" destOrd="0" presId="urn:microsoft.com/office/officeart/2005/8/layout/orgChart1"/>
    <dgm:cxn modelId="{F0D54F41-4826-4F37-8EAD-FC138194FC60}" type="presParOf" srcId="{40C5DA69-7F7A-40EE-8D20-A6A4EFEDE225}" destId="{3CF4764B-FF5B-4C39-B442-19D7738FA77A}" srcOrd="1" destOrd="0" presId="urn:microsoft.com/office/officeart/2005/8/layout/orgChart1"/>
    <dgm:cxn modelId="{F034617F-00D6-47B9-AF0E-D315C4608945}" type="presParOf" srcId="{40C5DA69-7F7A-40EE-8D20-A6A4EFEDE225}" destId="{5EE124E3-7EBA-4FC5-B35B-113793B82E5A}" srcOrd="2" destOrd="0" presId="urn:microsoft.com/office/officeart/2005/8/layout/orgChart1"/>
    <dgm:cxn modelId="{94650D70-34C4-4936-8D32-55DAEB2CB9C6}" type="presParOf" srcId="{81DCCC66-47AC-4608-A98C-74DEA7988DDC}" destId="{3812728A-626E-403D-A4AB-0651C0594783}" srcOrd="2" destOrd="0" presId="urn:microsoft.com/office/officeart/2005/8/layout/orgChart1"/>
    <dgm:cxn modelId="{FA209F7A-ADC0-4065-99F0-58A2337F27DC}" type="presParOf" srcId="{81DCCC66-47AC-4608-A98C-74DEA7988DDC}" destId="{181984D3-3B81-420B-90A5-F64068498701}" srcOrd="3" destOrd="0" presId="urn:microsoft.com/office/officeart/2005/8/layout/orgChart1"/>
    <dgm:cxn modelId="{9F1EA4CD-0055-4492-ADBE-7D2FA7CC1F2B}" type="presParOf" srcId="{181984D3-3B81-420B-90A5-F64068498701}" destId="{49D83A78-F2BA-4A1D-BA51-DC31247CDC09}" srcOrd="0" destOrd="0" presId="urn:microsoft.com/office/officeart/2005/8/layout/orgChart1"/>
    <dgm:cxn modelId="{5A39C41A-8B7F-487D-9116-0362EFE65007}" type="presParOf" srcId="{49D83A78-F2BA-4A1D-BA51-DC31247CDC09}" destId="{13371871-302A-47DD-8D30-E1CCBD26BBC4}" srcOrd="0" destOrd="0" presId="urn:microsoft.com/office/officeart/2005/8/layout/orgChart1"/>
    <dgm:cxn modelId="{080F08C0-869D-429D-A5FF-3F29CD2EB841}" type="presParOf" srcId="{49D83A78-F2BA-4A1D-BA51-DC31247CDC09}" destId="{63618E05-9D19-4B5C-963D-CA7E623C95AB}" srcOrd="1" destOrd="0" presId="urn:microsoft.com/office/officeart/2005/8/layout/orgChart1"/>
    <dgm:cxn modelId="{AA9E5DEA-5B71-4899-8717-4A04B8AD98C2}" type="presParOf" srcId="{181984D3-3B81-420B-90A5-F64068498701}" destId="{2A984C99-FBA3-4CE5-A9E6-6A73A20A4388}" srcOrd="1" destOrd="0" presId="urn:microsoft.com/office/officeart/2005/8/layout/orgChart1"/>
    <dgm:cxn modelId="{9A604590-CCC3-438C-92BB-C930A11106F6}" type="presParOf" srcId="{2A984C99-FBA3-4CE5-A9E6-6A73A20A4388}" destId="{51A6F2AF-41B0-49EF-8B1E-AB61A396E0F7}" srcOrd="0" destOrd="0" presId="urn:microsoft.com/office/officeart/2005/8/layout/orgChart1"/>
    <dgm:cxn modelId="{CCB82A73-6280-4A8C-8E40-D515CE8F2FF9}" type="presParOf" srcId="{2A984C99-FBA3-4CE5-A9E6-6A73A20A4388}" destId="{E0BEB18D-1DB9-45C6-827C-9B3CC676E9BB}" srcOrd="1" destOrd="0" presId="urn:microsoft.com/office/officeart/2005/8/layout/orgChart1"/>
    <dgm:cxn modelId="{7A040A33-C5DE-43E2-B8AA-0927C81F1824}" type="presParOf" srcId="{E0BEB18D-1DB9-45C6-827C-9B3CC676E9BB}" destId="{9308A989-7492-4CE4-9859-EDFF38C3277E}" srcOrd="0" destOrd="0" presId="urn:microsoft.com/office/officeart/2005/8/layout/orgChart1"/>
    <dgm:cxn modelId="{6E21F873-1017-43F5-B10C-1D93B06492CD}" type="presParOf" srcId="{9308A989-7492-4CE4-9859-EDFF38C3277E}" destId="{AAD2C809-00A9-42B7-A43A-7540932DB8D3}" srcOrd="0" destOrd="0" presId="urn:microsoft.com/office/officeart/2005/8/layout/orgChart1"/>
    <dgm:cxn modelId="{90BE7EE7-ED49-4580-BC8A-678E77D92C4B}" type="presParOf" srcId="{9308A989-7492-4CE4-9859-EDFF38C3277E}" destId="{7BDDB9DB-55EF-44FE-AE08-142979FC4779}" srcOrd="1" destOrd="0" presId="urn:microsoft.com/office/officeart/2005/8/layout/orgChart1"/>
    <dgm:cxn modelId="{DE4760E5-E6EB-4DC0-B896-C0316496CDCC}" type="presParOf" srcId="{E0BEB18D-1DB9-45C6-827C-9B3CC676E9BB}" destId="{02AFC314-590C-446D-9FF1-FF0DB9DC07F3}" srcOrd="1" destOrd="0" presId="urn:microsoft.com/office/officeart/2005/8/layout/orgChart1"/>
    <dgm:cxn modelId="{9B03BAE3-24AE-4EAA-867E-DAFD4629B5DD}" type="presParOf" srcId="{E0BEB18D-1DB9-45C6-827C-9B3CC676E9BB}" destId="{3413DD3B-C447-4A78-85B9-C7712C3F6E23}" srcOrd="2" destOrd="0" presId="urn:microsoft.com/office/officeart/2005/8/layout/orgChart1"/>
    <dgm:cxn modelId="{A93B03CC-66A0-47E6-924A-BA9FBA6CC694}" type="presParOf" srcId="{181984D3-3B81-420B-90A5-F64068498701}" destId="{9118E3A5-FD0E-4C08-85FF-21FD88655EA3}" srcOrd="2" destOrd="0" presId="urn:microsoft.com/office/officeart/2005/8/layout/orgChart1"/>
    <dgm:cxn modelId="{91C47D60-939B-4D34-921F-75B22BCC626E}" type="presParOf" srcId="{81DCCC66-47AC-4608-A98C-74DEA7988DDC}" destId="{60BBCB93-3C70-477C-92A0-CB3213CF4CEC}" srcOrd="4" destOrd="0" presId="urn:microsoft.com/office/officeart/2005/8/layout/orgChart1"/>
    <dgm:cxn modelId="{93F25FAC-A717-43DD-8DB9-7E3D6EDB8896}" type="presParOf" srcId="{81DCCC66-47AC-4608-A98C-74DEA7988DDC}" destId="{183AED98-D8B0-4DA6-8F22-1358A8354E4B}" srcOrd="5" destOrd="0" presId="urn:microsoft.com/office/officeart/2005/8/layout/orgChart1"/>
    <dgm:cxn modelId="{670E9537-CDC5-4984-B6C4-F6A573B0B362}" type="presParOf" srcId="{183AED98-D8B0-4DA6-8F22-1358A8354E4B}" destId="{CDC51C32-A75B-423D-A5F0-212F918F1724}" srcOrd="0" destOrd="0" presId="urn:microsoft.com/office/officeart/2005/8/layout/orgChart1"/>
    <dgm:cxn modelId="{931FE42D-1172-4C6C-B736-CDB93B80C928}" type="presParOf" srcId="{CDC51C32-A75B-423D-A5F0-212F918F1724}" destId="{B8E2171D-5F0B-49E8-AAE8-637B196CA429}" srcOrd="0" destOrd="0" presId="urn:microsoft.com/office/officeart/2005/8/layout/orgChart1"/>
    <dgm:cxn modelId="{BC07FF41-8FD5-4941-BB13-39426BD7CA83}" type="presParOf" srcId="{CDC51C32-A75B-423D-A5F0-212F918F1724}" destId="{B602BD13-1283-40B2-9A33-139C02DBD6AB}" srcOrd="1" destOrd="0" presId="urn:microsoft.com/office/officeart/2005/8/layout/orgChart1"/>
    <dgm:cxn modelId="{9A930440-92EA-408A-B3FE-4D642A7DEE56}" type="presParOf" srcId="{183AED98-D8B0-4DA6-8F22-1358A8354E4B}" destId="{036AA035-B15A-4F51-ADD8-A19BE12B34FF}" srcOrd="1" destOrd="0" presId="urn:microsoft.com/office/officeart/2005/8/layout/orgChart1"/>
    <dgm:cxn modelId="{61A0C893-E10A-4B42-AA8A-3940305B51FC}" type="presParOf" srcId="{183AED98-D8B0-4DA6-8F22-1358A8354E4B}" destId="{B8C3A9A5-9712-447E-BE74-31C82A8E5E5C}" srcOrd="2" destOrd="0" presId="urn:microsoft.com/office/officeart/2005/8/layout/orgChart1"/>
    <dgm:cxn modelId="{4E2E3BC5-468E-4B43-9F3E-187A4F90FC55}" type="presParOf" srcId="{2E09A3AF-A582-42D3-9A04-5EEEA2575C4D}" destId="{628CB287-F0A3-484C-8E18-D878F47A94CC}" srcOrd="2" destOrd="0" presId="urn:microsoft.com/office/officeart/2005/8/layout/orgChart1"/>
    <dgm:cxn modelId="{592A4326-532E-4E55-8577-DABD9F7FAC4C}" type="presParOf" srcId="{43076BC2-A38D-4F17-8448-B08B5CCBFDA0}" destId="{6E1120DE-DF57-43C8-BC11-AEFD907DFFAD}" srcOrd="4" destOrd="0" presId="urn:microsoft.com/office/officeart/2005/8/layout/orgChart1"/>
    <dgm:cxn modelId="{36C22096-6179-4EA1-AD46-6E40BB7D5FDD}" type="presParOf" srcId="{43076BC2-A38D-4F17-8448-B08B5CCBFDA0}" destId="{8A931B30-B3CD-47E8-BE7E-5B9B16DF106A}" srcOrd="5" destOrd="0" presId="urn:microsoft.com/office/officeart/2005/8/layout/orgChart1"/>
    <dgm:cxn modelId="{21821A5A-C305-4295-B820-720DA8864495}" type="presParOf" srcId="{8A931B30-B3CD-47E8-BE7E-5B9B16DF106A}" destId="{8C9214D6-4CEE-483B-ADBE-B51A5E999FE3}" srcOrd="0" destOrd="0" presId="urn:microsoft.com/office/officeart/2005/8/layout/orgChart1"/>
    <dgm:cxn modelId="{BC6B8AD0-C511-459E-AD59-8FB8560DF7EA}" type="presParOf" srcId="{8C9214D6-4CEE-483B-ADBE-B51A5E999FE3}" destId="{91626B93-C4E4-4C7C-ABC1-837DBCCDB1B1}" srcOrd="0" destOrd="0" presId="urn:microsoft.com/office/officeart/2005/8/layout/orgChart1"/>
    <dgm:cxn modelId="{8E198B0B-6F30-4402-B6AC-8F804AC461AC}" type="presParOf" srcId="{8C9214D6-4CEE-483B-ADBE-B51A5E999FE3}" destId="{3C2B067D-2E42-4A35-87B8-EB7EB6D1F4B9}" srcOrd="1" destOrd="0" presId="urn:microsoft.com/office/officeart/2005/8/layout/orgChart1"/>
    <dgm:cxn modelId="{44CC0696-274A-44F9-A876-3A7536F5280D}" type="presParOf" srcId="{8A931B30-B3CD-47E8-BE7E-5B9B16DF106A}" destId="{C293968A-32E1-4FAA-AB22-48EDDA0895B5}" srcOrd="1" destOrd="0" presId="urn:microsoft.com/office/officeart/2005/8/layout/orgChart1"/>
    <dgm:cxn modelId="{D6905BF7-5428-4D6D-96C2-86EADC5B696D}" type="presParOf" srcId="{8A931B30-B3CD-47E8-BE7E-5B9B16DF106A}" destId="{1F234917-18CB-48DB-99D4-31CA83BA2F0B}" srcOrd="2" destOrd="0" presId="urn:microsoft.com/office/officeart/2005/8/layout/orgChart1"/>
    <dgm:cxn modelId="{98FC5153-F182-45C9-B663-BA5A971D38C7}" type="presParOf" srcId="{BC49B5A8-3A4C-48FA-A1F3-5CD1C41594E1}" destId="{62423C0A-DECD-4CA6-A993-0175BDDF4E99}" srcOrd="2" destOrd="0" presId="urn:microsoft.com/office/officeart/2005/8/layout/orgChart1"/>
    <dgm:cxn modelId="{DBA69B45-6FF4-4597-84B8-3CADC24033F4}" type="presParOf" srcId="{AD6B12DF-0EA1-4EBE-8B59-C432DE9D31CE}" destId="{2D3D5A9F-25B6-4826-A058-F6C85D772999}" srcOrd="4" destOrd="0" presId="urn:microsoft.com/office/officeart/2005/8/layout/orgChart1"/>
    <dgm:cxn modelId="{A956E8A4-5AD8-4B8C-A950-4D68AE033266}" type="presParOf" srcId="{AD6B12DF-0EA1-4EBE-8B59-C432DE9D31CE}" destId="{ADC0788E-60EA-4DB0-932B-8DCF3E6BC844}" srcOrd="5" destOrd="0" presId="urn:microsoft.com/office/officeart/2005/8/layout/orgChart1"/>
    <dgm:cxn modelId="{B4117C28-8BF1-439A-9F46-573B9EE46C0C}" type="presParOf" srcId="{ADC0788E-60EA-4DB0-932B-8DCF3E6BC844}" destId="{8453E587-CCA4-414F-8D56-C68F7EC7ED79}" srcOrd="0" destOrd="0" presId="urn:microsoft.com/office/officeart/2005/8/layout/orgChart1"/>
    <dgm:cxn modelId="{2CD640C4-8EC5-4CA8-8FFA-A4A46E9ED3E6}" type="presParOf" srcId="{8453E587-CCA4-414F-8D56-C68F7EC7ED79}" destId="{40F33929-1CF4-497E-BC89-95DC22528DEF}" srcOrd="0" destOrd="0" presId="urn:microsoft.com/office/officeart/2005/8/layout/orgChart1"/>
    <dgm:cxn modelId="{377203F3-A610-45C8-9827-F25BCAC4DBAB}" type="presParOf" srcId="{8453E587-CCA4-414F-8D56-C68F7EC7ED79}" destId="{F21D272E-2430-4D24-9A89-5D3C226335F9}" srcOrd="1" destOrd="0" presId="urn:microsoft.com/office/officeart/2005/8/layout/orgChart1"/>
    <dgm:cxn modelId="{F0A986A7-6040-4A5C-8A20-635AD92D439B}" type="presParOf" srcId="{ADC0788E-60EA-4DB0-932B-8DCF3E6BC844}" destId="{DF7F64FE-8D92-435B-A1B3-33AE9095F908}" srcOrd="1" destOrd="0" presId="urn:microsoft.com/office/officeart/2005/8/layout/orgChart1"/>
    <dgm:cxn modelId="{A07D720A-E030-433D-A122-1AB5F31F88FD}" type="presParOf" srcId="{ADC0788E-60EA-4DB0-932B-8DCF3E6BC844}" destId="{5FC9A1E0-D08A-4B05-BCE3-DD6AEA8C35EF}" srcOrd="2" destOrd="0" presId="urn:microsoft.com/office/officeart/2005/8/layout/orgChart1"/>
    <dgm:cxn modelId="{0E3939CA-9F2A-44C6-9C14-6401593692CA}" type="presParOf" srcId="{81CA97FF-CB43-4B49-AB61-20DD6B4D954E}" destId="{225A8E23-5FA4-4C3D-B42E-150EA6E8B9B6}" srcOrd="2" destOrd="0" presId="urn:microsoft.com/office/officeart/2005/8/layout/orgChart1"/>
    <dgm:cxn modelId="{1E480990-8729-49FD-99BE-7F9AAA4F2505}" type="presParOf" srcId="{875523BF-9262-4D40-88B5-81C896D075A2}" destId="{484B25B2-EB63-47F9-9B66-3A28C82858FE}" srcOrd="4" destOrd="0" presId="urn:microsoft.com/office/officeart/2005/8/layout/orgChart1"/>
    <dgm:cxn modelId="{5132FBCF-CFF7-4F3A-9F69-6641A76EAA7B}" type="presParOf" srcId="{875523BF-9262-4D40-88B5-81C896D075A2}" destId="{93B0C15D-3CF7-4B2A-B041-7F6699F26AB9}" srcOrd="5" destOrd="0" presId="urn:microsoft.com/office/officeart/2005/8/layout/orgChart1"/>
    <dgm:cxn modelId="{7CC74B87-3F97-463D-AD2C-777090D72833}" type="presParOf" srcId="{93B0C15D-3CF7-4B2A-B041-7F6699F26AB9}" destId="{4DD419EE-C85B-451F-A7A3-9030DAA70B42}" srcOrd="0" destOrd="0" presId="urn:microsoft.com/office/officeart/2005/8/layout/orgChart1"/>
    <dgm:cxn modelId="{165212B8-78B0-4C73-AFD4-BEC112CA0900}" type="presParOf" srcId="{4DD419EE-C85B-451F-A7A3-9030DAA70B42}" destId="{8AEBE70C-2D7A-4283-8E46-09FEF7C56F45}" srcOrd="0" destOrd="0" presId="urn:microsoft.com/office/officeart/2005/8/layout/orgChart1"/>
    <dgm:cxn modelId="{47677B8C-3EF9-4EB8-8661-8EA0CF009109}" type="presParOf" srcId="{4DD419EE-C85B-451F-A7A3-9030DAA70B42}" destId="{BFC5F07E-2564-4022-B883-9143CBD211B2}" srcOrd="1" destOrd="0" presId="urn:microsoft.com/office/officeart/2005/8/layout/orgChart1"/>
    <dgm:cxn modelId="{CFC7ED1B-A482-4D14-B61A-1E90B16B2309}" type="presParOf" srcId="{93B0C15D-3CF7-4B2A-B041-7F6699F26AB9}" destId="{83FC80CA-AEAF-4AEC-9032-CB9C82F365CA}" srcOrd="1" destOrd="0" presId="urn:microsoft.com/office/officeart/2005/8/layout/orgChart1"/>
    <dgm:cxn modelId="{BEBBEF66-A603-49F0-AB37-D5220F925602}" type="presParOf" srcId="{93B0C15D-3CF7-4B2A-B041-7F6699F26AB9}" destId="{7DFFF9A9-6430-4B05-8AE9-C842B4B88B7A}" srcOrd="2" destOrd="0" presId="urn:microsoft.com/office/officeart/2005/8/layout/orgChart1"/>
    <dgm:cxn modelId="{130E69FA-B6BD-4CF0-9EF1-2A98A76AB29E}" type="presParOf" srcId="{875523BF-9262-4D40-88B5-81C896D075A2}" destId="{8D240D50-3AD2-420F-AB62-DD37C75F430D}" srcOrd="6" destOrd="0" presId="urn:microsoft.com/office/officeart/2005/8/layout/orgChart1"/>
    <dgm:cxn modelId="{D385EB2C-8065-4ACC-8636-73EA518836D9}" type="presParOf" srcId="{875523BF-9262-4D40-88B5-81C896D075A2}" destId="{05E9C376-97A8-4B4C-A4D2-F0A3B8183B4D}" srcOrd="7" destOrd="0" presId="urn:microsoft.com/office/officeart/2005/8/layout/orgChart1"/>
    <dgm:cxn modelId="{24504951-3FD4-4F23-9862-145CC4E985C6}" type="presParOf" srcId="{05E9C376-97A8-4B4C-A4D2-F0A3B8183B4D}" destId="{DA3572B5-E036-4EEF-B7B9-751A86105B33}" srcOrd="0" destOrd="0" presId="urn:microsoft.com/office/officeart/2005/8/layout/orgChart1"/>
    <dgm:cxn modelId="{FE4CFA30-7D4E-422F-8E67-C15C286C7A91}" type="presParOf" srcId="{DA3572B5-E036-4EEF-B7B9-751A86105B33}" destId="{A6E9D6F9-0FB9-4DE9-A062-6515E632424A}" srcOrd="0" destOrd="0" presId="urn:microsoft.com/office/officeart/2005/8/layout/orgChart1"/>
    <dgm:cxn modelId="{D3ABE9AA-2899-4EB9-863F-B4B6030ED7C3}" type="presParOf" srcId="{DA3572B5-E036-4EEF-B7B9-751A86105B33}" destId="{A8E33F5B-0F91-4611-8281-825A898FBB3E}" srcOrd="1" destOrd="0" presId="urn:microsoft.com/office/officeart/2005/8/layout/orgChart1"/>
    <dgm:cxn modelId="{D44B8D85-A306-497C-BC92-ACA785429A80}" type="presParOf" srcId="{05E9C376-97A8-4B4C-A4D2-F0A3B8183B4D}" destId="{012644BB-0986-436C-A05E-D22F78546BFE}" srcOrd="1" destOrd="0" presId="urn:microsoft.com/office/officeart/2005/8/layout/orgChart1"/>
    <dgm:cxn modelId="{1515C575-5446-48AA-B18B-E7E1E2F4FEB4}" type="presParOf" srcId="{05E9C376-97A8-4B4C-A4D2-F0A3B8183B4D}" destId="{4EF199E9-CEAD-4078-992F-666C28FD2D35}" srcOrd="2" destOrd="0" presId="urn:microsoft.com/office/officeart/2005/8/layout/orgChart1"/>
    <dgm:cxn modelId="{2022E647-4447-45D3-825C-1A214FE35877}" type="presParOf" srcId="{D4DE12AE-C416-49E1-A3B5-642364E51061}" destId="{CA12E528-67CC-4AC9-8D39-03E56062CD93}" srcOrd="2" destOrd="0" presId="urn:microsoft.com/office/officeart/2005/8/layout/orgChart1"/>
    <dgm:cxn modelId="{AADDE1AD-7BFF-4E21-81DB-A297490B62B6}" type="presParOf" srcId="{E4B581FF-BEC7-4832-9C01-F500C7CACACA}" destId="{0A97661A-9556-4E6A-9A39-6330225CFB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1A49B3-2A4F-4266-97B3-16C88A43F1B0}" type="doc">
      <dgm:prSet loTypeId="urn:microsoft.com/office/officeart/2005/8/layout/cycle3" loCatId="cycle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BE15B052-F8E1-413B-98FB-9986F6715B08}">
      <dgm:prSet phldrT="[Text]" custT="1"/>
      <dgm:spPr/>
      <dgm:t>
        <a:bodyPr/>
        <a:lstStyle/>
        <a:p>
          <a:r>
            <a:rPr lang="en-US" sz="1600" dirty="0" smtClean="0"/>
            <a:t>Training</a:t>
          </a:r>
          <a:endParaRPr lang="en-US" sz="1600" dirty="0"/>
        </a:p>
      </dgm:t>
    </dgm:pt>
    <dgm:pt modelId="{0DC8C874-413D-474D-9F76-3EE7DF0DF9AB}" type="parTrans" cxnId="{00F9B44F-0559-4822-A150-A356CEFAE5F1}">
      <dgm:prSet/>
      <dgm:spPr/>
      <dgm:t>
        <a:bodyPr/>
        <a:lstStyle/>
        <a:p>
          <a:endParaRPr lang="en-US"/>
        </a:p>
      </dgm:t>
    </dgm:pt>
    <dgm:pt modelId="{C02A1A1E-B15A-4B8A-8702-49C6F9C71422}" type="sibTrans" cxnId="{00F9B44F-0559-4822-A150-A356CEFAE5F1}">
      <dgm:prSet/>
      <dgm:spPr/>
      <dgm:t>
        <a:bodyPr/>
        <a:lstStyle/>
        <a:p>
          <a:endParaRPr lang="en-US"/>
        </a:p>
      </dgm:t>
    </dgm:pt>
    <dgm:pt modelId="{515B9425-E901-44A3-B751-79962081BC50}">
      <dgm:prSet phldrT="[Text]" custT="1"/>
      <dgm:spPr/>
      <dgm:t>
        <a:bodyPr/>
        <a:lstStyle/>
        <a:p>
          <a:r>
            <a:rPr lang="en-US" sz="1600" dirty="0" smtClean="0"/>
            <a:t>Recruitment</a:t>
          </a:r>
        </a:p>
        <a:p>
          <a:r>
            <a:rPr lang="en-US" sz="1400" dirty="0" smtClean="0"/>
            <a:t>(rank, position description, hospital appointment)</a:t>
          </a:r>
          <a:endParaRPr lang="en-US" sz="1400" dirty="0"/>
        </a:p>
      </dgm:t>
    </dgm:pt>
    <dgm:pt modelId="{7441B802-1AA1-4527-829E-76FFDD35474C}" type="parTrans" cxnId="{8ADB3618-0824-4704-9A71-00D280233405}">
      <dgm:prSet/>
      <dgm:spPr/>
      <dgm:t>
        <a:bodyPr/>
        <a:lstStyle/>
        <a:p>
          <a:endParaRPr lang="en-US"/>
        </a:p>
      </dgm:t>
    </dgm:pt>
    <dgm:pt modelId="{D2E361FA-8DF3-4609-BC72-B4B2AC0790F2}" type="sibTrans" cxnId="{8ADB3618-0824-4704-9A71-00D280233405}">
      <dgm:prSet/>
      <dgm:spPr/>
      <dgm:t>
        <a:bodyPr/>
        <a:lstStyle/>
        <a:p>
          <a:endParaRPr lang="en-US"/>
        </a:p>
      </dgm:t>
    </dgm:pt>
    <dgm:pt modelId="{1F56B476-B0AE-4A7E-90E3-50C58114CEF3}">
      <dgm:prSet phldrT="[Text]" custT="1"/>
      <dgm:spPr/>
      <dgm:t>
        <a:bodyPr/>
        <a:lstStyle/>
        <a:p>
          <a:r>
            <a:rPr lang="en-US" sz="1500" dirty="0" smtClean="0"/>
            <a:t>Annual review </a:t>
          </a:r>
        </a:p>
        <a:p>
          <a:r>
            <a:rPr lang="en-US" sz="1400" dirty="0" smtClean="0"/>
            <a:t>(hospital or divisional level)</a:t>
          </a:r>
          <a:endParaRPr lang="en-US" sz="1400" dirty="0"/>
        </a:p>
      </dgm:t>
    </dgm:pt>
    <dgm:pt modelId="{E71F3861-0E77-45CE-ABF4-D5D8560EB8C3}" type="parTrans" cxnId="{B5169174-28DF-4497-AE69-ADA72EA3ECF7}">
      <dgm:prSet/>
      <dgm:spPr/>
      <dgm:t>
        <a:bodyPr/>
        <a:lstStyle/>
        <a:p>
          <a:endParaRPr lang="en-US"/>
        </a:p>
      </dgm:t>
    </dgm:pt>
    <dgm:pt modelId="{BB3A3049-FBDC-4CAE-B1BA-28B447F96DE5}" type="sibTrans" cxnId="{B5169174-28DF-4497-AE69-ADA72EA3ECF7}">
      <dgm:prSet/>
      <dgm:spPr/>
      <dgm:t>
        <a:bodyPr/>
        <a:lstStyle/>
        <a:p>
          <a:endParaRPr lang="en-US"/>
        </a:p>
      </dgm:t>
    </dgm:pt>
    <dgm:pt modelId="{01E1D664-011C-43A4-9998-FBBD8DA19222}">
      <dgm:prSet/>
      <dgm:spPr/>
      <dgm:t>
        <a:bodyPr/>
        <a:lstStyle/>
        <a:p>
          <a:r>
            <a:rPr lang="en-US" dirty="0" smtClean="0"/>
            <a:t>Continuing faculty appointment review </a:t>
          </a:r>
        </a:p>
      </dgm:t>
    </dgm:pt>
    <dgm:pt modelId="{5280B6C5-C033-483B-AEA3-49616A72CDD1}" type="parTrans" cxnId="{B76B926A-5A99-4438-92C4-F14998C7ECEB}">
      <dgm:prSet/>
      <dgm:spPr/>
      <dgm:t>
        <a:bodyPr/>
        <a:lstStyle/>
        <a:p>
          <a:endParaRPr lang="en-US"/>
        </a:p>
      </dgm:t>
    </dgm:pt>
    <dgm:pt modelId="{B3350BA6-C209-4A94-9729-A0223D2B88CD}" type="sibTrans" cxnId="{B76B926A-5A99-4438-92C4-F14998C7ECEB}">
      <dgm:prSet/>
      <dgm:spPr/>
      <dgm:t>
        <a:bodyPr/>
        <a:lstStyle/>
        <a:p>
          <a:endParaRPr lang="en-US"/>
        </a:p>
      </dgm:t>
    </dgm:pt>
    <dgm:pt modelId="{61FD92B1-10BA-4AA4-A57A-1A73B6B2580D}">
      <dgm:prSet/>
      <dgm:spPr/>
      <dgm:t>
        <a:bodyPr/>
        <a:lstStyle/>
        <a:p>
          <a:r>
            <a:rPr lang="en-US" smtClean="0"/>
            <a:t>Junior promotion (Lecturer to Assistant Professor)</a:t>
          </a:r>
          <a:endParaRPr lang="en-US" dirty="0"/>
        </a:p>
      </dgm:t>
    </dgm:pt>
    <dgm:pt modelId="{93C438A1-9489-42A7-A0F1-2FF3ECFB2DCB}" type="parTrans" cxnId="{6E2AB2C3-BA32-442B-8883-FD9F34B8661A}">
      <dgm:prSet/>
      <dgm:spPr/>
      <dgm:t>
        <a:bodyPr/>
        <a:lstStyle/>
        <a:p>
          <a:endParaRPr lang="en-US"/>
        </a:p>
      </dgm:t>
    </dgm:pt>
    <dgm:pt modelId="{7B319E87-662C-49BB-8C06-9BBAFDA609B9}" type="sibTrans" cxnId="{6E2AB2C3-BA32-442B-8883-FD9F34B8661A}">
      <dgm:prSet/>
      <dgm:spPr/>
      <dgm:t>
        <a:bodyPr/>
        <a:lstStyle/>
        <a:p>
          <a:endParaRPr lang="en-US"/>
        </a:p>
      </dgm:t>
    </dgm:pt>
    <dgm:pt modelId="{F93C9877-2BC4-4807-A410-E3A20C65A9A9}">
      <dgm:prSet/>
      <dgm:spPr/>
      <dgm:t>
        <a:bodyPr/>
        <a:lstStyle/>
        <a:p>
          <a:r>
            <a:rPr lang="en-US" smtClean="0"/>
            <a:t>Senior promotion</a:t>
          </a:r>
          <a:endParaRPr lang="en-US" dirty="0"/>
        </a:p>
      </dgm:t>
    </dgm:pt>
    <dgm:pt modelId="{C1D47611-1606-4CB3-9EB6-3A8B3BD7F1B2}" type="parTrans" cxnId="{A5367461-DD33-4D48-B55B-31C28F0C1C2D}">
      <dgm:prSet/>
      <dgm:spPr/>
      <dgm:t>
        <a:bodyPr/>
        <a:lstStyle/>
        <a:p>
          <a:endParaRPr lang="en-US"/>
        </a:p>
      </dgm:t>
    </dgm:pt>
    <dgm:pt modelId="{4C544E15-6E08-4512-93C4-7793ACE61100}" type="sibTrans" cxnId="{A5367461-DD33-4D48-B55B-31C28F0C1C2D}">
      <dgm:prSet/>
      <dgm:spPr/>
      <dgm:t>
        <a:bodyPr/>
        <a:lstStyle/>
        <a:p>
          <a:endParaRPr lang="en-US"/>
        </a:p>
      </dgm:t>
    </dgm:pt>
    <dgm:pt modelId="{8B6A366B-5FE4-4C99-A80B-49D95FEAD2B5}" type="pres">
      <dgm:prSet presAssocID="{EE1A49B3-2A4F-4266-97B3-16C88A43F1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BC03AF-E665-4D36-95A0-AA6F9CDD91AF}" type="pres">
      <dgm:prSet presAssocID="{EE1A49B3-2A4F-4266-97B3-16C88A43F1B0}" presName="cycle" presStyleCnt="0"/>
      <dgm:spPr/>
      <dgm:t>
        <a:bodyPr/>
        <a:lstStyle/>
        <a:p>
          <a:endParaRPr lang="en-US"/>
        </a:p>
      </dgm:t>
    </dgm:pt>
    <dgm:pt modelId="{02371491-BE09-421C-87AF-13D5EC7C5B11}" type="pres">
      <dgm:prSet presAssocID="{BE15B052-F8E1-413B-98FB-9986F6715B08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C1E3D-7168-430D-BAF1-F12BF912900C}" type="pres">
      <dgm:prSet presAssocID="{C02A1A1E-B15A-4B8A-8702-49C6F9C71422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99BFDEBA-CCCB-4E80-99E0-0901E067322C}" type="pres">
      <dgm:prSet presAssocID="{515B9425-E901-44A3-B751-79962081BC50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E951F-1C77-4DEC-A636-F957DF3928DE}" type="pres">
      <dgm:prSet presAssocID="{1F56B476-B0AE-4A7E-90E3-50C58114CEF3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E4B80-654D-447B-B5BB-A7F6A9757FCF}" type="pres">
      <dgm:prSet presAssocID="{01E1D664-011C-43A4-9998-FBBD8DA19222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34764-B14D-467D-9961-A00E0D9DA3DA}" type="pres">
      <dgm:prSet presAssocID="{61FD92B1-10BA-4AA4-A57A-1A73B6B2580D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9C789-84C0-4ACA-A8F5-8EBC21BEEAD0}" type="pres">
      <dgm:prSet presAssocID="{F93C9877-2BC4-4807-A410-E3A20C65A9A9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414564-CA89-45E2-BA52-4BA536483932}" type="presOf" srcId="{F93C9877-2BC4-4807-A410-E3A20C65A9A9}" destId="{1659C789-84C0-4ACA-A8F5-8EBC21BEEAD0}" srcOrd="0" destOrd="0" presId="urn:microsoft.com/office/officeart/2005/8/layout/cycle3"/>
    <dgm:cxn modelId="{CD7C0E38-F08C-408B-984E-32D7271B23F4}" type="presOf" srcId="{01E1D664-011C-43A4-9998-FBBD8DA19222}" destId="{66DE4B80-654D-447B-B5BB-A7F6A9757FCF}" srcOrd="0" destOrd="0" presId="urn:microsoft.com/office/officeart/2005/8/layout/cycle3"/>
    <dgm:cxn modelId="{53712016-1D96-4A43-B299-14E37476926F}" type="presOf" srcId="{61FD92B1-10BA-4AA4-A57A-1A73B6B2580D}" destId="{33434764-B14D-467D-9961-A00E0D9DA3DA}" srcOrd="0" destOrd="0" presId="urn:microsoft.com/office/officeart/2005/8/layout/cycle3"/>
    <dgm:cxn modelId="{38F36445-9D4D-459C-ACFC-0E51A32EDCC0}" type="presOf" srcId="{1F56B476-B0AE-4A7E-90E3-50C58114CEF3}" destId="{D28E951F-1C77-4DEC-A636-F957DF3928DE}" srcOrd="0" destOrd="0" presId="urn:microsoft.com/office/officeart/2005/8/layout/cycle3"/>
    <dgm:cxn modelId="{A5367461-DD33-4D48-B55B-31C28F0C1C2D}" srcId="{EE1A49B3-2A4F-4266-97B3-16C88A43F1B0}" destId="{F93C9877-2BC4-4807-A410-E3A20C65A9A9}" srcOrd="5" destOrd="0" parTransId="{C1D47611-1606-4CB3-9EB6-3A8B3BD7F1B2}" sibTransId="{4C544E15-6E08-4512-93C4-7793ACE61100}"/>
    <dgm:cxn modelId="{C7C0A584-9C0E-4A05-B0C1-29D1CD8322B7}" type="presOf" srcId="{515B9425-E901-44A3-B751-79962081BC50}" destId="{99BFDEBA-CCCB-4E80-99E0-0901E067322C}" srcOrd="0" destOrd="0" presId="urn:microsoft.com/office/officeart/2005/8/layout/cycle3"/>
    <dgm:cxn modelId="{B5169174-28DF-4497-AE69-ADA72EA3ECF7}" srcId="{EE1A49B3-2A4F-4266-97B3-16C88A43F1B0}" destId="{1F56B476-B0AE-4A7E-90E3-50C58114CEF3}" srcOrd="2" destOrd="0" parTransId="{E71F3861-0E77-45CE-ABF4-D5D8560EB8C3}" sibTransId="{BB3A3049-FBDC-4CAE-B1BA-28B447F96DE5}"/>
    <dgm:cxn modelId="{A34FAAE4-24D7-4115-BD4B-C5C7F0951464}" type="presOf" srcId="{EE1A49B3-2A4F-4266-97B3-16C88A43F1B0}" destId="{8B6A366B-5FE4-4C99-A80B-49D95FEAD2B5}" srcOrd="0" destOrd="0" presId="urn:microsoft.com/office/officeart/2005/8/layout/cycle3"/>
    <dgm:cxn modelId="{B76B926A-5A99-4438-92C4-F14998C7ECEB}" srcId="{EE1A49B3-2A4F-4266-97B3-16C88A43F1B0}" destId="{01E1D664-011C-43A4-9998-FBBD8DA19222}" srcOrd="3" destOrd="0" parTransId="{5280B6C5-C033-483B-AEA3-49616A72CDD1}" sibTransId="{B3350BA6-C209-4A94-9729-A0223D2B88CD}"/>
    <dgm:cxn modelId="{00F9B44F-0559-4822-A150-A356CEFAE5F1}" srcId="{EE1A49B3-2A4F-4266-97B3-16C88A43F1B0}" destId="{BE15B052-F8E1-413B-98FB-9986F6715B08}" srcOrd="0" destOrd="0" parTransId="{0DC8C874-413D-474D-9F76-3EE7DF0DF9AB}" sibTransId="{C02A1A1E-B15A-4B8A-8702-49C6F9C71422}"/>
    <dgm:cxn modelId="{6E2AB2C3-BA32-442B-8883-FD9F34B8661A}" srcId="{EE1A49B3-2A4F-4266-97B3-16C88A43F1B0}" destId="{61FD92B1-10BA-4AA4-A57A-1A73B6B2580D}" srcOrd="4" destOrd="0" parTransId="{93C438A1-9489-42A7-A0F1-2FF3ECFB2DCB}" sibTransId="{7B319E87-662C-49BB-8C06-9BBAFDA609B9}"/>
    <dgm:cxn modelId="{185CAA18-C4EE-42E6-8E29-2B71C3D4D95B}" type="presOf" srcId="{BE15B052-F8E1-413B-98FB-9986F6715B08}" destId="{02371491-BE09-421C-87AF-13D5EC7C5B11}" srcOrd="0" destOrd="0" presId="urn:microsoft.com/office/officeart/2005/8/layout/cycle3"/>
    <dgm:cxn modelId="{8ADB3618-0824-4704-9A71-00D280233405}" srcId="{EE1A49B3-2A4F-4266-97B3-16C88A43F1B0}" destId="{515B9425-E901-44A3-B751-79962081BC50}" srcOrd="1" destOrd="0" parTransId="{7441B802-1AA1-4527-829E-76FFDD35474C}" sibTransId="{D2E361FA-8DF3-4609-BC72-B4B2AC0790F2}"/>
    <dgm:cxn modelId="{3562CF64-65AF-443F-9B74-770419CA08D8}" type="presOf" srcId="{C02A1A1E-B15A-4B8A-8702-49C6F9C71422}" destId="{61CC1E3D-7168-430D-BAF1-F12BF912900C}" srcOrd="0" destOrd="0" presId="urn:microsoft.com/office/officeart/2005/8/layout/cycle3"/>
    <dgm:cxn modelId="{3AFC1859-5CD8-4417-B8B6-0B99234524FB}" type="presParOf" srcId="{8B6A366B-5FE4-4C99-A80B-49D95FEAD2B5}" destId="{08BC03AF-E665-4D36-95A0-AA6F9CDD91AF}" srcOrd="0" destOrd="0" presId="urn:microsoft.com/office/officeart/2005/8/layout/cycle3"/>
    <dgm:cxn modelId="{D5048C76-63E5-4269-8DBC-F1664840B897}" type="presParOf" srcId="{08BC03AF-E665-4D36-95A0-AA6F9CDD91AF}" destId="{02371491-BE09-421C-87AF-13D5EC7C5B11}" srcOrd="0" destOrd="0" presId="urn:microsoft.com/office/officeart/2005/8/layout/cycle3"/>
    <dgm:cxn modelId="{584B7238-AE08-46C1-A88E-BDB9645859EE}" type="presParOf" srcId="{08BC03AF-E665-4D36-95A0-AA6F9CDD91AF}" destId="{61CC1E3D-7168-430D-BAF1-F12BF912900C}" srcOrd="1" destOrd="0" presId="urn:microsoft.com/office/officeart/2005/8/layout/cycle3"/>
    <dgm:cxn modelId="{506CBEA7-88D7-4D8D-BF6C-10B634C27BDD}" type="presParOf" srcId="{08BC03AF-E665-4D36-95A0-AA6F9CDD91AF}" destId="{99BFDEBA-CCCB-4E80-99E0-0901E067322C}" srcOrd="2" destOrd="0" presId="urn:microsoft.com/office/officeart/2005/8/layout/cycle3"/>
    <dgm:cxn modelId="{04FDAE67-0F25-439E-8F5D-6202BCAB468C}" type="presParOf" srcId="{08BC03AF-E665-4D36-95A0-AA6F9CDD91AF}" destId="{D28E951F-1C77-4DEC-A636-F957DF3928DE}" srcOrd="3" destOrd="0" presId="urn:microsoft.com/office/officeart/2005/8/layout/cycle3"/>
    <dgm:cxn modelId="{22F4E7C6-6FD1-479A-8FF5-56E46ED86F0D}" type="presParOf" srcId="{08BC03AF-E665-4D36-95A0-AA6F9CDD91AF}" destId="{66DE4B80-654D-447B-B5BB-A7F6A9757FCF}" srcOrd="4" destOrd="0" presId="urn:microsoft.com/office/officeart/2005/8/layout/cycle3"/>
    <dgm:cxn modelId="{A5518774-99EA-481B-9694-C64DBDE0FED2}" type="presParOf" srcId="{08BC03AF-E665-4D36-95A0-AA6F9CDD91AF}" destId="{33434764-B14D-467D-9961-A00E0D9DA3DA}" srcOrd="5" destOrd="0" presId="urn:microsoft.com/office/officeart/2005/8/layout/cycle3"/>
    <dgm:cxn modelId="{DA460991-EA1B-4583-949C-20D9ACFC208B}" type="presParOf" srcId="{08BC03AF-E665-4D36-95A0-AA6F9CDD91AF}" destId="{1659C789-84C0-4ACA-A8F5-8EBC21BEEAD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40D50-3AD2-420F-AB62-DD37C75F430D}">
      <dsp:nvSpPr>
        <dsp:cNvPr id="0" name=""/>
        <dsp:cNvSpPr/>
      </dsp:nvSpPr>
      <dsp:spPr>
        <a:xfrm>
          <a:off x="4458493" y="1434420"/>
          <a:ext cx="2148493" cy="248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93"/>
              </a:lnTo>
              <a:lnTo>
                <a:pt x="2148493" y="124293"/>
              </a:lnTo>
              <a:lnTo>
                <a:pt x="2148493" y="248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B25B2-EB63-47F9-9B66-3A28C82858FE}">
      <dsp:nvSpPr>
        <dsp:cNvPr id="0" name=""/>
        <dsp:cNvSpPr/>
      </dsp:nvSpPr>
      <dsp:spPr>
        <a:xfrm>
          <a:off x="4458493" y="1434420"/>
          <a:ext cx="716164" cy="248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93"/>
              </a:lnTo>
              <a:lnTo>
                <a:pt x="716164" y="124293"/>
              </a:lnTo>
              <a:lnTo>
                <a:pt x="716164" y="248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D5A9F-25B6-4826-A058-F6C85D772999}">
      <dsp:nvSpPr>
        <dsp:cNvPr id="0" name=""/>
        <dsp:cNvSpPr/>
      </dsp:nvSpPr>
      <dsp:spPr>
        <a:xfrm>
          <a:off x="3742328" y="2274878"/>
          <a:ext cx="1432329" cy="248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93"/>
              </a:lnTo>
              <a:lnTo>
                <a:pt x="1432329" y="124293"/>
              </a:lnTo>
              <a:lnTo>
                <a:pt x="1432329" y="248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120DE-DF57-43C8-BC11-AEFD907DFFAD}">
      <dsp:nvSpPr>
        <dsp:cNvPr id="0" name=""/>
        <dsp:cNvSpPr/>
      </dsp:nvSpPr>
      <dsp:spPr>
        <a:xfrm>
          <a:off x="3742328" y="3115335"/>
          <a:ext cx="1432329" cy="248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93"/>
              </a:lnTo>
              <a:lnTo>
                <a:pt x="1432329" y="124293"/>
              </a:lnTo>
              <a:lnTo>
                <a:pt x="1432329" y="248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BCB93-3C70-477C-92A0-CB3213CF4CEC}">
      <dsp:nvSpPr>
        <dsp:cNvPr id="0" name=""/>
        <dsp:cNvSpPr/>
      </dsp:nvSpPr>
      <dsp:spPr>
        <a:xfrm>
          <a:off x="3742328" y="3955793"/>
          <a:ext cx="1432329" cy="248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93"/>
              </a:lnTo>
              <a:lnTo>
                <a:pt x="1432329" y="124293"/>
              </a:lnTo>
              <a:lnTo>
                <a:pt x="1432329" y="248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6F2AF-41B0-49EF-8B1E-AB61A396E0F7}">
      <dsp:nvSpPr>
        <dsp:cNvPr id="0" name=""/>
        <dsp:cNvSpPr/>
      </dsp:nvSpPr>
      <dsp:spPr>
        <a:xfrm>
          <a:off x="3268831" y="4796250"/>
          <a:ext cx="177561" cy="544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521"/>
              </a:lnTo>
              <a:lnTo>
                <a:pt x="177561" y="5445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2728A-626E-403D-A4AB-0651C0594783}">
      <dsp:nvSpPr>
        <dsp:cNvPr id="0" name=""/>
        <dsp:cNvSpPr/>
      </dsp:nvSpPr>
      <dsp:spPr>
        <a:xfrm>
          <a:off x="3696608" y="3955793"/>
          <a:ext cx="91440" cy="248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7F92B-0888-402F-B6EF-0E5FD2A7E043}">
      <dsp:nvSpPr>
        <dsp:cNvPr id="0" name=""/>
        <dsp:cNvSpPr/>
      </dsp:nvSpPr>
      <dsp:spPr>
        <a:xfrm>
          <a:off x="2309999" y="3955793"/>
          <a:ext cx="1432329" cy="248586"/>
        </a:xfrm>
        <a:custGeom>
          <a:avLst/>
          <a:gdLst/>
          <a:ahLst/>
          <a:cxnLst/>
          <a:rect l="0" t="0" r="0" b="0"/>
          <a:pathLst>
            <a:path>
              <a:moveTo>
                <a:pt x="1432329" y="0"/>
              </a:moveTo>
              <a:lnTo>
                <a:pt x="1432329" y="124293"/>
              </a:lnTo>
              <a:lnTo>
                <a:pt x="0" y="124293"/>
              </a:lnTo>
              <a:lnTo>
                <a:pt x="0" y="248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52652-0CFB-4EBC-8276-8C8AE4B53B79}">
      <dsp:nvSpPr>
        <dsp:cNvPr id="0" name=""/>
        <dsp:cNvSpPr/>
      </dsp:nvSpPr>
      <dsp:spPr>
        <a:xfrm>
          <a:off x="3696608" y="3115335"/>
          <a:ext cx="91440" cy="248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40E4B-3C92-4A08-A0E1-F103DD060C2B}">
      <dsp:nvSpPr>
        <dsp:cNvPr id="0" name=""/>
        <dsp:cNvSpPr/>
      </dsp:nvSpPr>
      <dsp:spPr>
        <a:xfrm>
          <a:off x="2309999" y="3115335"/>
          <a:ext cx="1432329" cy="248586"/>
        </a:xfrm>
        <a:custGeom>
          <a:avLst/>
          <a:gdLst/>
          <a:ahLst/>
          <a:cxnLst/>
          <a:rect l="0" t="0" r="0" b="0"/>
          <a:pathLst>
            <a:path>
              <a:moveTo>
                <a:pt x="1432329" y="0"/>
              </a:moveTo>
              <a:lnTo>
                <a:pt x="1432329" y="124293"/>
              </a:lnTo>
              <a:lnTo>
                <a:pt x="0" y="124293"/>
              </a:lnTo>
              <a:lnTo>
                <a:pt x="0" y="248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C12A9-4D67-43F8-9456-15E3F930D8C6}">
      <dsp:nvSpPr>
        <dsp:cNvPr id="0" name=""/>
        <dsp:cNvSpPr/>
      </dsp:nvSpPr>
      <dsp:spPr>
        <a:xfrm>
          <a:off x="3696608" y="2274878"/>
          <a:ext cx="91440" cy="248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E8F67-72FA-4700-A3EB-7EEADD786800}">
      <dsp:nvSpPr>
        <dsp:cNvPr id="0" name=""/>
        <dsp:cNvSpPr/>
      </dsp:nvSpPr>
      <dsp:spPr>
        <a:xfrm>
          <a:off x="2309999" y="2274878"/>
          <a:ext cx="1432329" cy="248586"/>
        </a:xfrm>
        <a:custGeom>
          <a:avLst/>
          <a:gdLst/>
          <a:ahLst/>
          <a:cxnLst/>
          <a:rect l="0" t="0" r="0" b="0"/>
          <a:pathLst>
            <a:path>
              <a:moveTo>
                <a:pt x="1432329" y="0"/>
              </a:moveTo>
              <a:lnTo>
                <a:pt x="1432329" y="124293"/>
              </a:lnTo>
              <a:lnTo>
                <a:pt x="0" y="124293"/>
              </a:lnTo>
              <a:lnTo>
                <a:pt x="0" y="248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40BBC-7851-4646-9639-83F0CA9032AD}">
      <dsp:nvSpPr>
        <dsp:cNvPr id="0" name=""/>
        <dsp:cNvSpPr/>
      </dsp:nvSpPr>
      <dsp:spPr>
        <a:xfrm>
          <a:off x="3742328" y="1434420"/>
          <a:ext cx="716164" cy="248586"/>
        </a:xfrm>
        <a:custGeom>
          <a:avLst/>
          <a:gdLst/>
          <a:ahLst/>
          <a:cxnLst/>
          <a:rect l="0" t="0" r="0" b="0"/>
          <a:pathLst>
            <a:path>
              <a:moveTo>
                <a:pt x="716164" y="0"/>
              </a:moveTo>
              <a:lnTo>
                <a:pt x="716164" y="124293"/>
              </a:lnTo>
              <a:lnTo>
                <a:pt x="0" y="124293"/>
              </a:lnTo>
              <a:lnTo>
                <a:pt x="0" y="248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90AE3-5746-4768-8738-C584EA115680}">
      <dsp:nvSpPr>
        <dsp:cNvPr id="0" name=""/>
        <dsp:cNvSpPr/>
      </dsp:nvSpPr>
      <dsp:spPr>
        <a:xfrm>
          <a:off x="2309999" y="1434420"/>
          <a:ext cx="2148493" cy="248586"/>
        </a:xfrm>
        <a:custGeom>
          <a:avLst/>
          <a:gdLst/>
          <a:ahLst/>
          <a:cxnLst/>
          <a:rect l="0" t="0" r="0" b="0"/>
          <a:pathLst>
            <a:path>
              <a:moveTo>
                <a:pt x="2148493" y="0"/>
              </a:moveTo>
              <a:lnTo>
                <a:pt x="2148493" y="124293"/>
              </a:lnTo>
              <a:lnTo>
                <a:pt x="0" y="124293"/>
              </a:lnTo>
              <a:lnTo>
                <a:pt x="0" y="248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53AC6-9841-4F8E-B7AE-FC959CD94DF8}">
      <dsp:nvSpPr>
        <dsp:cNvPr id="0" name=""/>
        <dsp:cNvSpPr/>
      </dsp:nvSpPr>
      <dsp:spPr>
        <a:xfrm>
          <a:off x="4412773" y="593962"/>
          <a:ext cx="91440" cy="248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586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3ECE7-D3A0-4545-9088-8346D7BE997D}">
      <dsp:nvSpPr>
        <dsp:cNvPr id="0" name=""/>
        <dsp:cNvSpPr/>
      </dsp:nvSpPr>
      <dsp:spPr>
        <a:xfrm>
          <a:off x="3866621" y="2091"/>
          <a:ext cx="1183743" cy="591871"/>
        </a:xfrm>
        <a:prstGeom prst="rect">
          <a:avLst/>
        </a:prstGeom>
        <a:solidFill>
          <a:srgbClr val="0019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Governing Council</a:t>
          </a:r>
          <a:endParaRPr lang="en-US" sz="1400" kern="1200" dirty="0"/>
        </a:p>
      </dsp:txBody>
      <dsp:txXfrm>
        <a:off x="3866621" y="2091"/>
        <a:ext cx="1183743" cy="591871"/>
      </dsp:txXfrm>
    </dsp:sp>
    <dsp:sp modelId="{27560AA1-C7D1-4E35-AF44-AAA33B48D91A}">
      <dsp:nvSpPr>
        <dsp:cNvPr id="0" name=""/>
        <dsp:cNvSpPr/>
      </dsp:nvSpPr>
      <dsp:spPr>
        <a:xfrm>
          <a:off x="3866621" y="842549"/>
          <a:ext cx="1183743" cy="591871"/>
        </a:xfrm>
        <a:prstGeom prst="rect">
          <a:avLst/>
        </a:prstGeom>
        <a:solidFill>
          <a:srgbClr val="0019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President </a:t>
          </a:r>
          <a:r>
            <a:rPr lang="en-US" sz="1400" kern="1200" dirty="0" err="1" smtClean="0"/>
            <a:t>Meric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Gertler</a:t>
          </a:r>
          <a:endParaRPr lang="en-US" sz="1400" kern="1200" dirty="0"/>
        </a:p>
      </dsp:txBody>
      <dsp:txXfrm>
        <a:off x="3866621" y="842549"/>
        <a:ext cx="1183743" cy="591871"/>
      </dsp:txXfrm>
    </dsp:sp>
    <dsp:sp modelId="{B8BF9F92-807D-4291-A125-ED49F3DA22E8}">
      <dsp:nvSpPr>
        <dsp:cNvPr id="0" name=""/>
        <dsp:cNvSpPr/>
      </dsp:nvSpPr>
      <dsp:spPr>
        <a:xfrm>
          <a:off x="1718128" y="1683006"/>
          <a:ext cx="1183743" cy="591871"/>
        </a:xfrm>
        <a:prstGeom prst="rect">
          <a:avLst/>
        </a:prstGeom>
        <a:solidFill>
          <a:srgbClr val="0019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VP</a:t>
          </a:r>
          <a:endParaRPr lang="en-US" sz="1400" kern="1200" dirty="0"/>
        </a:p>
      </dsp:txBody>
      <dsp:txXfrm>
        <a:off x="1718128" y="1683006"/>
        <a:ext cx="1183743" cy="591871"/>
      </dsp:txXfrm>
    </dsp:sp>
    <dsp:sp modelId="{239DFE99-E3C8-4E02-BAD1-DA83A6AB33FA}">
      <dsp:nvSpPr>
        <dsp:cNvPr id="0" name=""/>
        <dsp:cNvSpPr/>
      </dsp:nvSpPr>
      <dsp:spPr>
        <a:xfrm>
          <a:off x="3150457" y="1683006"/>
          <a:ext cx="1183743" cy="591871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VP &amp; Provost</a:t>
          </a:r>
          <a:endParaRPr lang="en-US" sz="1400" kern="1200" dirty="0"/>
        </a:p>
      </dsp:txBody>
      <dsp:txXfrm>
        <a:off x="3150457" y="1683006"/>
        <a:ext cx="1183743" cy="591871"/>
      </dsp:txXfrm>
    </dsp:sp>
    <dsp:sp modelId="{8FE4F51E-E057-461A-99A0-E250906B87D1}">
      <dsp:nvSpPr>
        <dsp:cNvPr id="0" name=""/>
        <dsp:cNvSpPr/>
      </dsp:nvSpPr>
      <dsp:spPr>
        <a:xfrm>
          <a:off x="1718128" y="2523464"/>
          <a:ext cx="1183743" cy="591871"/>
        </a:xfrm>
        <a:prstGeom prst="rect">
          <a:avLst/>
        </a:prstGeom>
        <a:solidFill>
          <a:srgbClr val="0019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Dean</a:t>
          </a:r>
          <a:endParaRPr lang="en-US" sz="1400" kern="1200" dirty="0"/>
        </a:p>
      </dsp:txBody>
      <dsp:txXfrm>
        <a:off x="1718128" y="2523464"/>
        <a:ext cx="1183743" cy="591871"/>
      </dsp:txXfrm>
    </dsp:sp>
    <dsp:sp modelId="{EDD0B866-3806-4914-AC43-B908E1D386E1}">
      <dsp:nvSpPr>
        <dsp:cNvPr id="0" name=""/>
        <dsp:cNvSpPr/>
      </dsp:nvSpPr>
      <dsp:spPr>
        <a:xfrm>
          <a:off x="3150457" y="2523464"/>
          <a:ext cx="1183743" cy="591871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Dean, Faculty of Medicine</a:t>
          </a:r>
          <a:endParaRPr lang="en-US" sz="1400" kern="1200" dirty="0"/>
        </a:p>
      </dsp:txBody>
      <dsp:txXfrm>
        <a:off x="3150457" y="2523464"/>
        <a:ext cx="1183743" cy="591871"/>
      </dsp:txXfrm>
    </dsp:sp>
    <dsp:sp modelId="{22D8B208-4BC8-4365-88AA-B1C816358706}">
      <dsp:nvSpPr>
        <dsp:cNvPr id="0" name=""/>
        <dsp:cNvSpPr/>
      </dsp:nvSpPr>
      <dsp:spPr>
        <a:xfrm>
          <a:off x="1718128" y="3363921"/>
          <a:ext cx="1183743" cy="591871"/>
        </a:xfrm>
        <a:prstGeom prst="rect">
          <a:avLst/>
        </a:prstGeom>
        <a:solidFill>
          <a:srgbClr val="0019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Chair</a:t>
          </a:r>
          <a:endParaRPr lang="en-US" sz="1400" kern="1200" dirty="0"/>
        </a:p>
      </dsp:txBody>
      <dsp:txXfrm>
        <a:off x="1718128" y="3363921"/>
        <a:ext cx="1183743" cy="591871"/>
      </dsp:txXfrm>
    </dsp:sp>
    <dsp:sp modelId="{A93E6080-68D8-4984-A1EB-9C5229B1DDB0}">
      <dsp:nvSpPr>
        <dsp:cNvPr id="0" name=""/>
        <dsp:cNvSpPr/>
      </dsp:nvSpPr>
      <dsp:spPr>
        <a:xfrm>
          <a:off x="3150457" y="3363921"/>
          <a:ext cx="1183743" cy="59187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Chair, Dept of Medicine</a:t>
          </a:r>
          <a:endParaRPr lang="en-US" sz="1400" kern="1200" dirty="0"/>
        </a:p>
      </dsp:txBody>
      <dsp:txXfrm>
        <a:off x="3150457" y="3363921"/>
        <a:ext cx="1183743" cy="591871"/>
      </dsp:txXfrm>
    </dsp:sp>
    <dsp:sp modelId="{F970FE35-9A82-4ED3-A5C6-43CCF3D093CC}">
      <dsp:nvSpPr>
        <dsp:cNvPr id="0" name=""/>
        <dsp:cNvSpPr/>
      </dsp:nvSpPr>
      <dsp:spPr>
        <a:xfrm>
          <a:off x="1718128" y="4204379"/>
          <a:ext cx="1183743" cy="59187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PICs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718128" y="4204379"/>
        <a:ext cx="1183743" cy="591871"/>
      </dsp:txXfrm>
    </dsp:sp>
    <dsp:sp modelId="{13371871-302A-47DD-8D30-E1CCBD26BBC4}">
      <dsp:nvSpPr>
        <dsp:cNvPr id="0" name=""/>
        <dsp:cNvSpPr/>
      </dsp:nvSpPr>
      <dsp:spPr>
        <a:xfrm>
          <a:off x="3150457" y="4204379"/>
          <a:ext cx="1183743" cy="59187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Vice Chairs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150457" y="4204379"/>
        <a:ext cx="1183743" cy="591871"/>
      </dsp:txXfrm>
    </dsp:sp>
    <dsp:sp modelId="{AAD2C809-00A9-42B7-A43A-7540932DB8D3}">
      <dsp:nvSpPr>
        <dsp:cNvPr id="0" name=""/>
        <dsp:cNvSpPr/>
      </dsp:nvSpPr>
      <dsp:spPr>
        <a:xfrm>
          <a:off x="3446393" y="5044837"/>
          <a:ext cx="1183743" cy="59187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Committees</a:t>
          </a:r>
          <a:endParaRPr lang="en-US" sz="1400" kern="1200" dirty="0"/>
        </a:p>
      </dsp:txBody>
      <dsp:txXfrm>
        <a:off x="3446393" y="5044837"/>
        <a:ext cx="1183743" cy="591871"/>
      </dsp:txXfrm>
    </dsp:sp>
    <dsp:sp modelId="{B8E2171D-5F0B-49E8-AAE8-637B196CA429}">
      <dsp:nvSpPr>
        <dsp:cNvPr id="0" name=""/>
        <dsp:cNvSpPr/>
      </dsp:nvSpPr>
      <dsp:spPr>
        <a:xfrm>
          <a:off x="4582786" y="4204379"/>
          <a:ext cx="1183743" cy="59187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Departmental Division Heads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582786" y="4204379"/>
        <a:ext cx="1183743" cy="591871"/>
      </dsp:txXfrm>
    </dsp:sp>
    <dsp:sp modelId="{91626B93-C4E4-4C7C-ABC1-837DBCCDB1B1}">
      <dsp:nvSpPr>
        <dsp:cNvPr id="0" name=""/>
        <dsp:cNvSpPr/>
      </dsp:nvSpPr>
      <dsp:spPr>
        <a:xfrm>
          <a:off x="4582786" y="3363921"/>
          <a:ext cx="1183743" cy="591871"/>
        </a:xfrm>
        <a:prstGeom prst="rect">
          <a:avLst/>
        </a:prstGeom>
        <a:solidFill>
          <a:srgbClr val="0019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Chair</a:t>
          </a:r>
          <a:endParaRPr lang="en-US" sz="1400" kern="1200" dirty="0"/>
        </a:p>
      </dsp:txBody>
      <dsp:txXfrm>
        <a:off x="4582786" y="3363921"/>
        <a:ext cx="1183743" cy="591871"/>
      </dsp:txXfrm>
    </dsp:sp>
    <dsp:sp modelId="{40F33929-1CF4-497E-BC89-95DC22528DEF}">
      <dsp:nvSpPr>
        <dsp:cNvPr id="0" name=""/>
        <dsp:cNvSpPr/>
      </dsp:nvSpPr>
      <dsp:spPr>
        <a:xfrm>
          <a:off x="4582786" y="2523464"/>
          <a:ext cx="1183743" cy="591871"/>
        </a:xfrm>
        <a:prstGeom prst="rect">
          <a:avLst/>
        </a:prstGeom>
        <a:solidFill>
          <a:srgbClr val="0019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Dean</a:t>
          </a:r>
          <a:endParaRPr lang="en-US" sz="1400" kern="1200" dirty="0"/>
        </a:p>
      </dsp:txBody>
      <dsp:txXfrm>
        <a:off x="4582786" y="2523464"/>
        <a:ext cx="1183743" cy="591871"/>
      </dsp:txXfrm>
    </dsp:sp>
    <dsp:sp modelId="{8AEBE70C-2D7A-4283-8E46-09FEF7C56F45}">
      <dsp:nvSpPr>
        <dsp:cNvPr id="0" name=""/>
        <dsp:cNvSpPr/>
      </dsp:nvSpPr>
      <dsp:spPr>
        <a:xfrm>
          <a:off x="4582786" y="1683006"/>
          <a:ext cx="1183743" cy="591871"/>
        </a:xfrm>
        <a:prstGeom prst="rect">
          <a:avLst/>
        </a:prstGeom>
        <a:solidFill>
          <a:srgbClr val="0019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VP Research</a:t>
          </a:r>
          <a:endParaRPr lang="en-US" sz="1400" kern="1200" dirty="0"/>
        </a:p>
      </dsp:txBody>
      <dsp:txXfrm>
        <a:off x="4582786" y="1683006"/>
        <a:ext cx="1183743" cy="591871"/>
      </dsp:txXfrm>
    </dsp:sp>
    <dsp:sp modelId="{A6E9D6F9-0FB9-4DE9-A062-6515E632424A}">
      <dsp:nvSpPr>
        <dsp:cNvPr id="0" name=""/>
        <dsp:cNvSpPr/>
      </dsp:nvSpPr>
      <dsp:spPr>
        <a:xfrm>
          <a:off x="6015115" y="1683006"/>
          <a:ext cx="1183743" cy="591871"/>
        </a:xfrm>
        <a:prstGeom prst="rect">
          <a:avLst/>
        </a:prstGeom>
        <a:solidFill>
          <a:srgbClr val="0019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VP</a:t>
          </a:r>
          <a:endParaRPr lang="en-US" sz="1400" kern="1200" dirty="0"/>
        </a:p>
      </dsp:txBody>
      <dsp:txXfrm>
        <a:off x="6015115" y="1683006"/>
        <a:ext cx="1183743" cy="591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C1E3D-7168-430D-BAF1-F12BF912900C}">
      <dsp:nvSpPr>
        <dsp:cNvPr id="0" name=""/>
        <dsp:cNvSpPr/>
      </dsp:nvSpPr>
      <dsp:spPr>
        <a:xfrm>
          <a:off x="2335030" y="-3991"/>
          <a:ext cx="5159739" cy="5159739"/>
        </a:xfrm>
        <a:prstGeom prst="circularArrow">
          <a:avLst>
            <a:gd name="adj1" fmla="val 5274"/>
            <a:gd name="adj2" fmla="val 312630"/>
            <a:gd name="adj3" fmla="val 14209589"/>
            <a:gd name="adj4" fmla="val 17137877"/>
            <a:gd name="adj5" fmla="val 5477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371491-BE09-421C-87AF-13D5EC7C5B11}">
      <dsp:nvSpPr>
        <dsp:cNvPr id="0" name=""/>
        <dsp:cNvSpPr/>
      </dsp:nvSpPr>
      <dsp:spPr>
        <a:xfrm>
          <a:off x="3923760" y="2029"/>
          <a:ext cx="1982279" cy="991139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Training</a:t>
          </a:r>
          <a:endParaRPr lang="en-US" sz="1600" kern="1200" dirty="0"/>
        </a:p>
      </dsp:txBody>
      <dsp:txXfrm>
        <a:off x="3972143" y="50412"/>
        <a:ext cx="1885513" cy="894373"/>
      </dsp:txXfrm>
    </dsp:sp>
    <dsp:sp modelId="{99BFDEBA-CCCB-4E80-99E0-0901E067322C}">
      <dsp:nvSpPr>
        <dsp:cNvPr id="0" name=""/>
        <dsp:cNvSpPr/>
      </dsp:nvSpPr>
      <dsp:spPr>
        <a:xfrm>
          <a:off x="5736525" y="1048630"/>
          <a:ext cx="1982279" cy="991139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Recruitment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(rank, position description, hospital appointment)</a:t>
          </a:r>
          <a:endParaRPr lang="en-US" sz="1400" kern="1200" dirty="0"/>
        </a:p>
      </dsp:txBody>
      <dsp:txXfrm>
        <a:off x="5784908" y="1097013"/>
        <a:ext cx="1885513" cy="894373"/>
      </dsp:txXfrm>
    </dsp:sp>
    <dsp:sp modelId="{D28E951F-1C77-4DEC-A636-F957DF3928DE}">
      <dsp:nvSpPr>
        <dsp:cNvPr id="0" name=""/>
        <dsp:cNvSpPr/>
      </dsp:nvSpPr>
      <dsp:spPr>
        <a:xfrm>
          <a:off x="5736525" y="3141830"/>
          <a:ext cx="1982279" cy="991139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Annual review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(hospital or divisional level)</a:t>
          </a:r>
          <a:endParaRPr lang="en-US" sz="1400" kern="1200" dirty="0"/>
        </a:p>
      </dsp:txBody>
      <dsp:txXfrm>
        <a:off x="5784908" y="3190213"/>
        <a:ext cx="1885513" cy="894373"/>
      </dsp:txXfrm>
    </dsp:sp>
    <dsp:sp modelId="{66DE4B80-654D-447B-B5BB-A7F6A9757FCF}">
      <dsp:nvSpPr>
        <dsp:cNvPr id="0" name=""/>
        <dsp:cNvSpPr/>
      </dsp:nvSpPr>
      <dsp:spPr>
        <a:xfrm>
          <a:off x="3923760" y="4188430"/>
          <a:ext cx="1982279" cy="991139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Continuing faculty appointment review </a:t>
          </a:r>
        </a:p>
      </dsp:txBody>
      <dsp:txXfrm>
        <a:off x="3972143" y="4236813"/>
        <a:ext cx="1885513" cy="894373"/>
      </dsp:txXfrm>
    </dsp:sp>
    <dsp:sp modelId="{33434764-B14D-467D-9961-A00E0D9DA3DA}">
      <dsp:nvSpPr>
        <dsp:cNvPr id="0" name=""/>
        <dsp:cNvSpPr/>
      </dsp:nvSpPr>
      <dsp:spPr>
        <a:xfrm>
          <a:off x="2110995" y="3141830"/>
          <a:ext cx="1982279" cy="991139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Junior promotion (Lecturer to Assistant Professor)</a:t>
          </a:r>
          <a:endParaRPr lang="en-US" sz="1500" kern="1200" dirty="0"/>
        </a:p>
      </dsp:txBody>
      <dsp:txXfrm>
        <a:off x="2159378" y="3190213"/>
        <a:ext cx="1885513" cy="894373"/>
      </dsp:txXfrm>
    </dsp:sp>
    <dsp:sp modelId="{1659C789-84C0-4ACA-A8F5-8EBC21BEEAD0}">
      <dsp:nvSpPr>
        <dsp:cNvPr id="0" name=""/>
        <dsp:cNvSpPr/>
      </dsp:nvSpPr>
      <dsp:spPr>
        <a:xfrm>
          <a:off x="2110995" y="1048630"/>
          <a:ext cx="1982279" cy="991139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Senior promotion</a:t>
          </a:r>
          <a:endParaRPr lang="en-US" sz="1500" kern="1200" dirty="0"/>
        </a:p>
      </dsp:txBody>
      <dsp:txXfrm>
        <a:off x="2159378" y="1097013"/>
        <a:ext cx="1885513" cy="894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6849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6849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E5BF73C-4FA9-487A-A2D5-2E249F8DF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55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6849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435" y="4421823"/>
            <a:ext cx="5172393" cy="418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6849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FB95B8A-AB85-45CE-A596-28F9AFA28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320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Women’s</a:t>
            </a:r>
          </a:p>
          <a:p>
            <a:r>
              <a:rPr lang="en-US" altLang="en-US" smtClean="0">
                <a:latin typeface="Arial" charset="0"/>
              </a:rPr>
              <a:t>OA and OP 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59666" indent="-292179">
              <a:defRPr sz="25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68718" indent="-233744">
              <a:defRPr sz="25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36205" indent="-233744">
              <a:defRPr sz="25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103692" indent="-233744">
              <a:defRPr sz="25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fld id="{B30039F7-B27F-4091-A284-92FC795E29D3}" type="slidenum">
              <a:rPr lang="en-US" altLang="en-US" sz="1200"/>
              <a:pPr/>
              <a:t>58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27013" y="227013"/>
            <a:ext cx="8683625" cy="5532437"/>
          </a:xfrm>
          <a:prstGeom prst="rect">
            <a:avLst/>
          </a:prstGeom>
          <a:solidFill>
            <a:srgbClr val="0019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5" name="Picture 2" descr="PPT word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029325"/>
            <a:ext cx="28559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27013" y="5918200"/>
            <a:ext cx="8683625" cy="0"/>
          </a:xfrm>
          <a:prstGeom prst="line">
            <a:avLst/>
          </a:prstGeom>
          <a:noFill/>
          <a:ln w="9525">
            <a:solidFill>
              <a:srgbClr val="00194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7013" y="609600"/>
            <a:ext cx="8383587" cy="25146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7013" y="3124200"/>
            <a:ext cx="8383587" cy="2209800"/>
          </a:xfrm>
        </p:spPr>
        <p:txBody>
          <a:bodyPr/>
          <a:lstStyle>
            <a:lvl1pPr marL="0" indent="55563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4914A-50B1-4C81-BACC-3CF4261A99E5}" type="datetime1">
              <a:rPr lang="en-US" altLang="en-US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51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EDCD8-4371-4737-893B-0A545C1D0AC3}" type="datetime1">
              <a:rPr lang="en-US" altLang="en-US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08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455613"/>
            <a:ext cx="2170113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455613"/>
            <a:ext cx="6361112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86E90-B908-4D47-90C6-684BA8B80908}" type="datetime1">
              <a:rPr lang="en-US" altLang="en-US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20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6EEE-6FC5-4945-BFD8-BA66925E28DB}" type="datetime1">
              <a:rPr lang="en-US" altLang="en-US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52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5EB2B-B519-4806-B4BF-5FBA21F89F46}" type="datetime1">
              <a:rPr lang="en-US" altLang="en-US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68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295400"/>
            <a:ext cx="4265612" cy="441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95400"/>
            <a:ext cx="4265613" cy="441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5ECBC-2B75-4BDE-9BCB-3FDC9B9BF33F}" type="datetime1">
              <a:rPr lang="en-US" altLang="en-US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09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51F36-33D8-4095-83A3-00E988490495}" type="datetime1">
              <a:rPr lang="en-US" altLang="en-US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58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28878-9BA2-4FC5-B607-71B1D9D074F6}" type="datetime1">
              <a:rPr lang="en-US" altLang="en-US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16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EB6D9-1303-4CAB-92B2-507B65F7E620}" type="datetime1">
              <a:rPr lang="en-US" altLang="en-US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96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AFD73-3CA8-4878-9644-86C5512B57E0}" type="datetime1">
              <a:rPr lang="en-US" altLang="en-US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40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325-27CD-4CCE-A56D-B7D398414ED4}" type="datetime1">
              <a:rPr lang="en-US" altLang="en-US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62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 wordmar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029325"/>
            <a:ext cx="28559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455613"/>
            <a:ext cx="868362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295400"/>
            <a:ext cx="8683625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0875" y="6315075"/>
            <a:ext cx="1905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001948"/>
                </a:solidFill>
                <a:latin typeface="+mn-lt"/>
              </a:defRPr>
            </a:lvl1pPr>
          </a:lstStyle>
          <a:p>
            <a:pPr>
              <a:defRPr/>
            </a:pPr>
            <a:fld id="{BE28D82B-3B5C-4FFB-AB69-23F82C218DD8}" type="datetime1">
              <a:rPr lang="en-US" altLang="en-US"/>
              <a:pPr>
                <a:defRPr/>
              </a:pPr>
              <a:t>2016-09-15</a:t>
            </a:fld>
            <a:endParaRPr lang="en-US" altLang="en-US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227013" y="5918200"/>
            <a:ext cx="8683625" cy="0"/>
          </a:xfrm>
          <a:prstGeom prst="line">
            <a:avLst/>
          </a:prstGeom>
          <a:noFill/>
          <a:ln w="9525">
            <a:solidFill>
              <a:srgbClr val="00194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/>
  <p:txStyles>
    <p:titleStyle>
      <a:lvl1pPr marL="55563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948"/>
          </a:solidFill>
          <a:latin typeface="+mj-lt"/>
          <a:ea typeface="+mj-ea"/>
          <a:cs typeface="+mj-cs"/>
        </a:defRPr>
      </a:lvl1pPr>
      <a:lvl2pPr marL="55563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948"/>
          </a:solidFill>
          <a:latin typeface="Centaur MT" pitchFamily="-128" charset="0"/>
          <a:ea typeface="ヒラギノ角ゴ Pro W3" pitchFamily="-128" charset="-128"/>
        </a:defRPr>
      </a:lvl2pPr>
      <a:lvl3pPr marL="55563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948"/>
          </a:solidFill>
          <a:latin typeface="Centaur MT" pitchFamily="-128" charset="0"/>
          <a:ea typeface="ヒラギノ角ゴ Pro W3" pitchFamily="-128" charset="-128"/>
        </a:defRPr>
      </a:lvl3pPr>
      <a:lvl4pPr marL="55563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948"/>
          </a:solidFill>
          <a:latin typeface="Centaur MT" pitchFamily="-128" charset="0"/>
          <a:ea typeface="ヒラギノ角ゴ Pro W3" pitchFamily="-128" charset="-128"/>
        </a:defRPr>
      </a:lvl4pPr>
      <a:lvl5pPr marL="55563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1948"/>
          </a:solidFill>
          <a:latin typeface="Centaur MT" pitchFamily="-128" charset="0"/>
          <a:ea typeface="ヒラギノ角ゴ Pro W3" pitchFamily="-128" charset="-128"/>
        </a:defRPr>
      </a:lvl5pPr>
      <a:lvl6pPr marL="512763" algn="l" rtl="0" fontAlgn="base">
        <a:spcBef>
          <a:spcPct val="0"/>
        </a:spcBef>
        <a:spcAft>
          <a:spcPct val="0"/>
        </a:spcAft>
        <a:defRPr sz="4400">
          <a:solidFill>
            <a:srgbClr val="001948"/>
          </a:solidFill>
          <a:latin typeface="Centaur MT" pitchFamily="-128" charset="0"/>
          <a:ea typeface="ヒラギノ角ゴ Pro W3" pitchFamily="-128" charset="-128"/>
        </a:defRPr>
      </a:lvl6pPr>
      <a:lvl7pPr marL="969963" algn="l" rtl="0" fontAlgn="base">
        <a:spcBef>
          <a:spcPct val="0"/>
        </a:spcBef>
        <a:spcAft>
          <a:spcPct val="0"/>
        </a:spcAft>
        <a:defRPr sz="4400">
          <a:solidFill>
            <a:srgbClr val="001948"/>
          </a:solidFill>
          <a:latin typeface="Centaur MT" pitchFamily="-128" charset="0"/>
          <a:ea typeface="ヒラギノ角ゴ Pro W3" pitchFamily="-128" charset="-128"/>
        </a:defRPr>
      </a:lvl7pPr>
      <a:lvl8pPr marL="1427163" algn="l" rtl="0" fontAlgn="base">
        <a:spcBef>
          <a:spcPct val="0"/>
        </a:spcBef>
        <a:spcAft>
          <a:spcPct val="0"/>
        </a:spcAft>
        <a:defRPr sz="4400">
          <a:solidFill>
            <a:srgbClr val="001948"/>
          </a:solidFill>
          <a:latin typeface="Centaur MT" pitchFamily="-128" charset="0"/>
          <a:ea typeface="ヒラギノ角ゴ Pro W3" pitchFamily="-128" charset="-128"/>
        </a:defRPr>
      </a:lvl8pPr>
      <a:lvl9pPr marL="1884363" algn="l" rtl="0" fontAlgn="base">
        <a:spcBef>
          <a:spcPct val="0"/>
        </a:spcBef>
        <a:spcAft>
          <a:spcPct val="0"/>
        </a:spcAft>
        <a:defRPr sz="4400">
          <a:solidFill>
            <a:srgbClr val="001948"/>
          </a:solidFill>
          <a:latin typeface="Centaur MT" pitchFamily="-128" charset="0"/>
          <a:ea typeface="ヒラギノ角ゴ Pro W3" pitchFamily="-128" charset="-128"/>
        </a:defRPr>
      </a:lvl9pPr>
    </p:titleStyle>
    <p:bodyStyle>
      <a:lvl1pPr marL="342900" indent="-28733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194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194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194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194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194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194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194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194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1948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deptmedicine.utoronto.ca/academic-position-descriptions" TargetMode="External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Excel_97-2003_Worksheet2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ptmedicine.utoronto.ca/sites/default/files/FINAL%20July%2025%20DOM%20Academic%20Planning%20Document_3_2_fillable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source=images&amp;cd=&amp;cad=rja&amp;uact=8&amp;ved=0ahUKEwjs5farx5vNAhWLFT4KHW6KAPsQjRwIBw&amp;url=http://jadechristensensblog.blogspot.com/2011/07/virginia-city-with-fam.html&amp;psig=AFQjCNGfGC0EXt0YVzS3wiYbdfo5HpITQA&amp;ust=1465582744297856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a/url?sa=i&amp;rct=j&amp;q=&amp;esrc=s&amp;source=images&amp;cd=&amp;cad=rja&amp;uact=8&amp;ved=&amp;url=https://acsquaredbookblog.com/2016/04/&amp;bvm=bv.131669213,d.cGc&amp;psig=AFQjCNFlZt-ZRmNIbDuN8m3tEC1ws7On_Q&amp;ust=1472908674025483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library.utoronto.ca/medicine/ProceduresManualCF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med.utoronto.ca/education/educational-services-support" TargetMode="External"/><Relationship Id="rId2" Type="http://schemas.openxmlformats.org/officeDocument/2006/relationships/hyperlink" Target="http://www.hrandequity.utoronto.ca/faculty-librarians/benefit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m.utoronto.ca/awards/scholarship-program-for-dependants/" TargetMode="External"/><Relationship Id="rId5" Type="http://schemas.openxmlformats.org/officeDocument/2006/relationships/hyperlink" Target="http://www.facmed.utoronto.ca/faculty-staff/clinical-faculty-resources" TargetMode="External"/><Relationship Id="rId4" Type="http://schemas.openxmlformats.org/officeDocument/2006/relationships/hyperlink" Target="http://www.facmed.utoronto.ca/faculty-staff/university-employee-service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tmedicine.utoronto.ca/professionalismcode-conduct" TargetMode="External"/><Relationship Id="rId2" Type="http://schemas.openxmlformats.org/officeDocument/2006/relationships/hyperlink" Target="http://www.governingcouncil.utoronto.ca/Assets/Governing+Council+Digital+Assets/Policies/PDF/ppmar281991i.pd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deptmedicine.utoronto.ca/communication-resourc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hyperlink" Target="http://www.womenscollegehospital.ca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a/url?sa=i&amp;rct=j&amp;q=&amp;esrc=s&amp;source=images&amp;cd=&amp;cad=rja&amp;uact=8&amp;ved=0ahUKEwin58jC5vDOAhUO1mMKHRcoD_UQjRwIBw&amp;url=http://seniorific.com/news/2012/jun/05/are-drugs-reps-good-or-bad/&amp;psig=AFQjCNEIv3gs622OH7FDkX4GBu93m91wAQ&amp;ust=1472909704096154" TargetMode="Externa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fulnessstudies.com/" TargetMode="External"/><Relationship Id="rId2" Type="http://schemas.openxmlformats.org/officeDocument/2006/relationships/hyperlink" Target="http://php.oma.org/wellnessResourcesP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hp.oma.org/CPHI.html" TargetMode="External"/><Relationship Id="rId4" Type="http://schemas.openxmlformats.org/officeDocument/2006/relationships/hyperlink" Target="https://www.cmpa-acpm.ca/physician-wellness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a.king@utoronto.ca" TargetMode="External"/><Relationship Id="rId7" Type="http://schemas.openxmlformats.org/officeDocument/2006/relationships/hyperlink" Target="mailto:clare.mitchell@utoronto.ca" TargetMode="External"/><Relationship Id="rId2" Type="http://schemas.openxmlformats.org/officeDocument/2006/relationships/hyperlink" Target="mailto:dom.chair@utoronto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m.cfar@utoronto.ca" TargetMode="External"/><Relationship Id="rId5" Type="http://schemas.openxmlformats.org/officeDocument/2006/relationships/hyperlink" Target="mailto:dom.srpromotion@utoronto.ca" TargetMode="External"/><Relationship Id="rId4" Type="http://schemas.openxmlformats.org/officeDocument/2006/relationships/hyperlink" Target="mailto:dom.academicappts@utoronto.ca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deptmedicine.utoronto.ca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&amp;esrc=s&amp;frm=1&amp;source=images&amp;cd=&amp;cad=rja&amp;uact=8&amp;ved=0CAcQjRw&amp;url=http://heritagetoronto.org/event/jewish-old-folks-home-later-baycrest-plaque-presentation/&amp;ei=bEKIVcmqMcOnyASx9afoBQ&amp;bvm=bv.96339352,d.cGU&amp;psig=AFQjCNG4qtUFEGJ8ff0OUeswGMlMhv5jTw&amp;ust=1435079657486010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4470400" y="2997200"/>
            <a:ext cx="18415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1"/>
              </a:solidFill>
              <a:latin typeface="Centaur" pitchFamily="18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chemeClr val="tx1"/>
              </a:solidFill>
              <a:latin typeface="Centaur" pitchFamily="18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172B6A"/>
                </a:solidFill>
                <a:latin typeface="Centaur" pitchFamily="18" charset="0"/>
                <a:ea typeface="ＭＳ Ｐゴシック" pitchFamily="34" charset="-128"/>
              </a:rPr>
              <a:t/>
            </a:r>
            <a:br>
              <a:rPr lang="en-US" altLang="en-US" b="1">
                <a:solidFill>
                  <a:srgbClr val="172B6A"/>
                </a:solidFill>
                <a:latin typeface="Centaur" pitchFamily="18" charset="0"/>
                <a:ea typeface="ＭＳ Ｐゴシック" pitchFamily="34" charset="-128"/>
              </a:rPr>
            </a:br>
            <a:r>
              <a:rPr lang="en-US" altLang="en-US" sz="2400" b="1">
                <a:solidFill>
                  <a:srgbClr val="172B6A"/>
                </a:solidFill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altLang="en-US" sz="2400" b="1">
                <a:solidFill>
                  <a:srgbClr val="172B6A"/>
                </a:solidFill>
                <a:latin typeface="Times New Roman" pitchFamily="18" charset="0"/>
                <a:ea typeface="ＭＳ Ｐゴシック" pitchFamily="34" charset="-128"/>
              </a:rPr>
            </a:br>
            <a:endParaRPr lang="en-US" altLang="en-US" sz="2400" b="1">
              <a:solidFill>
                <a:srgbClr val="172B6A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395288" y="692150"/>
            <a:ext cx="8353425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003D7A"/>
              </a:solidFill>
              <a:latin typeface="Centaur" pitchFamily="18" charset="0"/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 b="1">
              <a:solidFill>
                <a:srgbClr val="003D7A"/>
              </a:solidFill>
              <a:latin typeface="Arial" charset="0"/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3D7A"/>
              </a:solidFill>
              <a:latin typeface="Centaur" pitchFamily="18" charset="0"/>
              <a:ea typeface="ＭＳ Ｐゴシック" pitchFamily="34" charset="-128"/>
            </a:endParaRPr>
          </a:p>
        </p:txBody>
      </p:sp>
      <p:sp>
        <p:nvSpPr>
          <p:cNvPr id="307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5400" dirty="0"/>
              <a:t>2016 New Faculty </a:t>
            </a:r>
            <a:r>
              <a:rPr lang="en-US" altLang="en-US" sz="5400" dirty="0" smtClean="0"/>
              <a:t>Orientation</a:t>
            </a:r>
            <a:endParaRPr lang="en-US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Department of Medicine</a:t>
            </a:r>
          </a:p>
          <a:p>
            <a:pPr>
              <a:defRPr/>
            </a:pPr>
            <a:r>
              <a:rPr lang="en-US" alt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University of Toronto</a:t>
            </a:r>
            <a:r>
              <a:rPr lang="en-US" alt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/>
            </a:r>
            <a:br>
              <a:rPr lang="en-US" alt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</a:b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MISSION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295401"/>
            <a:ext cx="8459787" cy="1981200"/>
          </a:xfrm>
        </p:spPr>
        <p:txBody>
          <a:bodyPr/>
          <a:lstStyle/>
          <a:p>
            <a:r>
              <a:rPr lang="en-US" sz="2400" dirty="0" smtClean="0"/>
              <a:t>Through </a:t>
            </a:r>
            <a:r>
              <a:rPr lang="en-US" sz="2400" dirty="0"/>
              <a:t>the discovery, application, translation and communication of knowledge, we prepare future physician leaders, contribute to our communities and improve the health and health care experiences of individuals and populations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We meaningfully impact health through international leadership in education, research and the translation of new knowledge into better care and health outcomes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79412" y="3352800"/>
            <a:ext cx="868362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5556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1948"/>
                </a:solidFill>
                <a:latin typeface="+mj-lt"/>
                <a:ea typeface="+mj-ea"/>
                <a:cs typeface="+mj-cs"/>
              </a:defRPr>
            </a:lvl1pPr>
            <a:lvl2pPr marL="5556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2pPr>
            <a:lvl3pPr marL="5556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3pPr>
            <a:lvl4pPr marL="5556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4pPr>
            <a:lvl5pPr marL="5556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5pPr>
            <a:lvl6pPr marL="512763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6pPr>
            <a:lvl7pPr marL="969963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7pPr>
            <a:lvl8pPr marL="1427163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8pPr>
            <a:lvl9pPr marL="1884363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9pPr>
          </a:lstStyle>
          <a:p>
            <a:r>
              <a:rPr lang="en-US" b="1" kern="0" dirty="0" smtClean="0"/>
              <a:t>VISION</a:t>
            </a:r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9BE61A-D227-469A-9EC0-01F52067792E}" type="datetime1">
              <a:rPr lang="en-US" altLang="en-US" smtClean="0"/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6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3625" cy="839787"/>
          </a:xfrm>
        </p:spPr>
        <p:txBody>
          <a:bodyPr/>
          <a:lstStyle/>
          <a:p>
            <a:r>
              <a:rPr lang="en-US" b="1" dirty="0" smtClean="0"/>
              <a:t>STRATEGIC PRIORITIES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762" indent="-457200">
              <a:buFont typeface="+mj-lt"/>
              <a:buAutoNum type="arabicPeriod"/>
            </a:pPr>
            <a:r>
              <a:rPr lang="en-US" sz="2000" dirty="0" smtClean="0"/>
              <a:t>Patients’ preferences &amp; priorities drive our work </a:t>
            </a:r>
            <a:endParaRPr lang="en-US" sz="2000" dirty="0"/>
          </a:p>
          <a:p>
            <a:pPr marL="512762" indent="-457200">
              <a:buFont typeface="+mj-lt"/>
              <a:buAutoNum type="arabicPeriod"/>
            </a:pPr>
            <a:r>
              <a:rPr lang="en-US" sz="2000" dirty="0" smtClean="0"/>
              <a:t>Equity</a:t>
            </a:r>
            <a:r>
              <a:rPr lang="en-US" sz="2000" dirty="0"/>
              <a:t>, </a:t>
            </a:r>
            <a:r>
              <a:rPr lang="en-US" sz="2000" dirty="0" smtClean="0"/>
              <a:t>diversity </a:t>
            </a:r>
            <a:r>
              <a:rPr lang="en-US" sz="2000" dirty="0"/>
              <a:t>and </a:t>
            </a:r>
            <a:r>
              <a:rPr lang="en-US" sz="2000" dirty="0" smtClean="0"/>
              <a:t>professionalism</a:t>
            </a:r>
          </a:p>
          <a:p>
            <a:pPr marL="512762" indent="-457200">
              <a:buFont typeface="+mj-lt"/>
              <a:buAutoNum type="arabicPeriod"/>
            </a:pPr>
            <a:r>
              <a:rPr lang="en-US" sz="2000" dirty="0" smtClean="0"/>
              <a:t>Social accountability </a:t>
            </a:r>
          </a:p>
          <a:p>
            <a:pPr marL="512762" indent="-457200">
              <a:buFont typeface="+mj-lt"/>
              <a:buAutoNum type="arabicPeriod"/>
            </a:pPr>
            <a:r>
              <a:rPr lang="en-US" sz="2000" dirty="0" smtClean="0"/>
              <a:t>Training to meet population </a:t>
            </a:r>
            <a:r>
              <a:rPr lang="en-US" sz="2000" dirty="0"/>
              <a:t>needs </a:t>
            </a:r>
            <a:endParaRPr lang="en-US" sz="2000" dirty="0" smtClean="0"/>
          </a:p>
          <a:p>
            <a:pPr marL="512762" indent="-457200">
              <a:buFont typeface="+mj-lt"/>
              <a:buAutoNum type="arabicPeriod"/>
            </a:pPr>
            <a:r>
              <a:rPr lang="en-US" sz="2000" dirty="0" smtClean="0"/>
              <a:t>Generation &amp; translation </a:t>
            </a:r>
            <a:r>
              <a:rPr lang="en-US" sz="2000" dirty="0"/>
              <a:t>of new knowledge to </a:t>
            </a:r>
            <a:r>
              <a:rPr lang="en-US" sz="2000" i="1" dirty="0"/>
              <a:t>impact health</a:t>
            </a:r>
            <a:r>
              <a:rPr lang="en-US" sz="2000" dirty="0"/>
              <a:t> </a:t>
            </a:r>
            <a:endParaRPr lang="en-US" sz="2000" dirty="0" smtClean="0"/>
          </a:p>
          <a:p>
            <a:pPr marL="512762" indent="-457200">
              <a:buFont typeface="+mj-lt"/>
              <a:buAutoNum type="arabicPeriod"/>
            </a:pPr>
            <a:r>
              <a:rPr lang="en-US" sz="2000" dirty="0" smtClean="0"/>
              <a:t>Inclusiveness </a:t>
            </a:r>
            <a:r>
              <a:rPr lang="en-US" sz="1800" dirty="0" smtClean="0"/>
              <a:t>(</a:t>
            </a:r>
            <a:r>
              <a:rPr lang="en-US" sz="1800" i="1" dirty="0" smtClean="0"/>
              <a:t>all</a:t>
            </a:r>
            <a:r>
              <a:rPr lang="en-US" sz="1800" dirty="0" smtClean="0"/>
              <a:t> </a:t>
            </a:r>
            <a:r>
              <a:rPr lang="en-US" sz="1800" dirty="0"/>
              <a:t>our faculty members, </a:t>
            </a:r>
            <a:r>
              <a:rPr lang="en-US" sz="1800" dirty="0" smtClean="0"/>
              <a:t>inter-professional colleagues, hospital &amp; </a:t>
            </a:r>
            <a:r>
              <a:rPr lang="en-US" sz="1800" dirty="0"/>
              <a:t>university </a:t>
            </a:r>
            <a:r>
              <a:rPr lang="en-US" sz="1800" dirty="0" smtClean="0"/>
              <a:t>identities) </a:t>
            </a:r>
          </a:p>
          <a:p>
            <a:pPr marL="512762" indent="-457200">
              <a:buFont typeface="+mj-lt"/>
              <a:buAutoNum type="arabicPeriod"/>
            </a:pPr>
            <a:r>
              <a:rPr lang="en-US" sz="2000" dirty="0" smtClean="0"/>
              <a:t>Mentorship </a:t>
            </a:r>
            <a:r>
              <a:rPr lang="en-US" sz="2000" dirty="0"/>
              <a:t>across the academic </a:t>
            </a:r>
            <a:r>
              <a:rPr lang="en-US" sz="2000" dirty="0" smtClean="0"/>
              <a:t>lifespan </a:t>
            </a:r>
          </a:p>
          <a:p>
            <a:pPr marL="512762" indent="-457200">
              <a:buFont typeface="+mj-lt"/>
              <a:buAutoNum type="arabicPeriod"/>
            </a:pPr>
            <a:r>
              <a:rPr lang="en-US" sz="2000" dirty="0" smtClean="0"/>
              <a:t>Raise funds to achieve our goals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336B1-9FD5-43B1-B05D-C8025D6CB9C5}" type="datetime1">
              <a:rPr lang="en-US" altLang="en-US" smtClean="0"/>
              <a:t>2016-09-15</a:t>
            </a:fld>
            <a:endParaRPr lang="en-US" altLang="en-US"/>
          </a:p>
        </p:txBody>
      </p:sp>
      <p:pic>
        <p:nvPicPr>
          <p:cNvPr id="6" name="Picture 2" descr="http://static1.squarespace.com/static/55634990e4b093ada885e0eb/t/55638694e4b06308631a9798/1432585878714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29743"/>
            <a:ext cx="325192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5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Academic Life Cycle</a:t>
            </a:r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2016 new faculty orientation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7BC4FB-FA69-477C-9070-AB48F71056C8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"/>
            <a:ext cx="6019800" cy="392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5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6342CC-90D3-41DF-8CC1-E39F2FFC0671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62533156"/>
              </p:ext>
            </p:extLst>
          </p:nvPr>
        </p:nvGraphicFramePr>
        <p:xfrm>
          <a:off x="-457200" y="381000"/>
          <a:ext cx="9829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48400" y="152400"/>
            <a:ext cx="2569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Types of appointments: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Full time clinical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Part time clinical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Adjunct clinical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954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3625" cy="839787"/>
          </a:xfrm>
        </p:spPr>
        <p:txBody>
          <a:bodyPr/>
          <a:lstStyle/>
          <a:p>
            <a:r>
              <a:rPr lang="en-US" sz="4000" dirty="0">
                <a:solidFill>
                  <a:schemeClr val="accent6"/>
                </a:solidFill>
              </a:rPr>
              <a:t>Academic position descriptions </a:t>
            </a:r>
            <a:r>
              <a:rPr lang="en-US" sz="4000" dirty="0" smtClean="0">
                <a:solidFill>
                  <a:schemeClr val="accent6"/>
                </a:solidFill>
              </a:rPr>
              <a:t/>
            </a:r>
            <a:br>
              <a:rPr lang="en-US" sz="40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accent6"/>
                </a:solidFill>
              </a:rPr>
              <a:t>(a.k.a. academic </a:t>
            </a:r>
            <a:r>
              <a:rPr lang="en-US" sz="3200" i="1" dirty="0">
                <a:solidFill>
                  <a:schemeClr val="accent6"/>
                </a:solidFill>
              </a:rPr>
              <a:t>job</a:t>
            </a:r>
            <a:r>
              <a:rPr lang="en-US" sz="3200" dirty="0">
                <a:solidFill>
                  <a:schemeClr val="accent6"/>
                </a:solidFill>
              </a:rPr>
              <a:t> descriptions)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600200"/>
            <a:ext cx="8683625" cy="4113213"/>
          </a:xfrm>
        </p:spPr>
        <p:txBody>
          <a:bodyPr/>
          <a:lstStyle/>
          <a:p>
            <a:r>
              <a:rPr lang="en-US" sz="2400" dirty="0" smtClean="0"/>
              <a:t>University </a:t>
            </a:r>
            <a:r>
              <a:rPr lang="en-US" sz="2400" dirty="0"/>
              <a:t>requirement for </a:t>
            </a:r>
            <a:r>
              <a:rPr lang="en-US" sz="2400" dirty="0" smtClean="0"/>
              <a:t>full </a:t>
            </a:r>
            <a:r>
              <a:rPr lang="en-US" sz="2400" dirty="0"/>
              <a:t>time </a:t>
            </a:r>
            <a:r>
              <a:rPr lang="en-US" sz="2400" dirty="0" smtClean="0"/>
              <a:t>&amp; </a:t>
            </a:r>
            <a:r>
              <a:rPr lang="en-US" sz="2400" dirty="0"/>
              <a:t>part time clinical academic </a:t>
            </a:r>
            <a:r>
              <a:rPr lang="en-US" sz="2400" dirty="0" smtClean="0"/>
              <a:t>appointees</a:t>
            </a:r>
          </a:p>
          <a:p>
            <a:r>
              <a:rPr lang="en-US" sz="2400" dirty="0" smtClean="0"/>
              <a:t>Department-specific </a:t>
            </a:r>
          </a:p>
          <a:p>
            <a:r>
              <a:rPr lang="en-US" sz="2400" dirty="0" smtClean="0"/>
              <a:t>Intended </a:t>
            </a:r>
            <a:r>
              <a:rPr lang="en-US" sz="2400" dirty="0"/>
              <a:t>to </a:t>
            </a:r>
            <a:r>
              <a:rPr lang="en-US" sz="2400" dirty="0" smtClean="0"/>
              <a:t>clarify:</a:t>
            </a:r>
          </a:p>
          <a:p>
            <a:pPr lvl="1"/>
            <a:r>
              <a:rPr lang="en-US" sz="2000" dirty="0" smtClean="0"/>
              <a:t>Amount </a:t>
            </a:r>
            <a:r>
              <a:rPr lang="en-US" sz="2000" dirty="0"/>
              <a:t>of time the individual will devote to each of </a:t>
            </a:r>
            <a:r>
              <a:rPr lang="en-US" sz="2000" i="1" dirty="0"/>
              <a:t>scholarship</a:t>
            </a:r>
            <a:r>
              <a:rPr lang="en-US" sz="2000" dirty="0"/>
              <a:t>, </a:t>
            </a:r>
            <a:r>
              <a:rPr lang="en-US" sz="2000" i="1" dirty="0"/>
              <a:t>teaching</a:t>
            </a:r>
            <a:r>
              <a:rPr lang="en-US" sz="2000" dirty="0"/>
              <a:t> (formal and informal), </a:t>
            </a:r>
            <a:r>
              <a:rPr lang="en-US" sz="2000" i="1" dirty="0"/>
              <a:t>clinical activities</a:t>
            </a:r>
            <a:r>
              <a:rPr lang="en-US" sz="2000" dirty="0"/>
              <a:t> and </a:t>
            </a:r>
            <a:r>
              <a:rPr lang="en-US" sz="2000" i="1" dirty="0"/>
              <a:t>administrative service</a:t>
            </a:r>
            <a:r>
              <a:rPr lang="en-US" sz="2000" dirty="0"/>
              <a:t> </a:t>
            </a:r>
            <a:endParaRPr lang="en-US" sz="2000" dirty="0" smtClean="0"/>
          </a:p>
          <a:p>
            <a:pPr lvl="2"/>
            <a:r>
              <a:rPr lang="en-US" sz="1600" dirty="0" smtClean="0"/>
              <a:t>Amount of time </a:t>
            </a:r>
            <a:r>
              <a:rPr lang="en-US" sz="1600" i="1" dirty="0" smtClean="0"/>
              <a:t>protected </a:t>
            </a:r>
            <a:r>
              <a:rPr lang="en-US" sz="1600" i="1" dirty="0"/>
              <a:t>for </a:t>
            </a:r>
            <a:r>
              <a:rPr lang="en-US" sz="1600" i="1" dirty="0" smtClean="0"/>
              <a:t>scholarship </a:t>
            </a:r>
          </a:p>
          <a:p>
            <a:pPr lvl="1"/>
            <a:r>
              <a:rPr lang="en-US" sz="2000" dirty="0" smtClean="0"/>
              <a:t>Focus </a:t>
            </a:r>
            <a:r>
              <a:rPr lang="en-US" sz="2000" dirty="0"/>
              <a:t>of scholarly work (research – all types - and/or creative professional activity, CPA</a:t>
            </a:r>
            <a:r>
              <a:rPr lang="en-US" sz="2000" dirty="0" smtClean="0"/>
              <a:t>)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4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3625" cy="839787"/>
          </a:xfrm>
        </p:spPr>
        <p:txBody>
          <a:bodyPr/>
          <a:lstStyle/>
          <a:p>
            <a:r>
              <a:rPr lang="en-US" dirty="0" smtClean="0"/>
              <a:t>Distribution of Academic Position Descriptions in DoM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250869"/>
              </p:ext>
            </p:extLst>
          </p:nvPr>
        </p:nvGraphicFramePr>
        <p:xfrm>
          <a:off x="457200" y="1676400"/>
          <a:ext cx="8291094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2" r:id="rId4" imgW="6504996" imgH="2462997" progId="Excel.Chart.8">
                  <p:embed/>
                </p:oleObj>
              </mc:Choice>
              <mc:Fallback>
                <p:oleObj r:id="rId4" imgW="6504996" imgH="246299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91094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50292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6"/>
              </a:rPr>
              <a:t>http://www.deptmedicine.utoronto.ca/academic-position-descriptions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48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First Years </a:t>
            </a:r>
            <a:r>
              <a:rPr lang="en-US" sz="2800" dirty="0" smtClean="0"/>
              <a:t>(the probationary period)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New </a:t>
            </a:r>
            <a:r>
              <a:rPr lang="en-US" sz="2400" dirty="0"/>
              <a:t>appointments </a:t>
            </a:r>
            <a:r>
              <a:rPr lang="en-US" sz="2400" dirty="0" smtClean="0"/>
              <a:t>are </a:t>
            </a:r>
            <a:r>
              <a:rPr lang="en-US" sz="2400" i="1" dirty="0"/>
              <a:t>probationary</a:t>
            </a:r>
            <a:r>
              <a:rPr lang="en-US" sz="2400" dirty="0"/>
              <a:t> for </a:t>
            </a:r>
            <a:r>
              <a:rPr lang="en-US" sz="2400" b="1" dirty="0" smtClean="0"/>
              <a:t>three </a:t>
            </a:r>
            <a:r>
              <a:rPr lang="en-US" sz="2400" b="1" dirty="0"/>
              <a:t>to five </a:t>
            </a:r>
            <a:r>
              <a:rPr lang="en-US" sz="2400" b="1" dirty="0" smtClean="0"/>
              <a:t>years</a:t>
            </a:r>
          </a:p>
          <a:p>
            <a:pPr lvl="0"/>
            <a:r>
              <a:rPr lang="en-US" sz="2400" dirty="0" smtClean="0"/>
              <a:t>Continued appointment </a:t>
            </a:r>
            <a:r>
              <a:rPr lang="en-US" sz="2400" dirty="0"/>
              <a:t>beyond this time </a:t>
            </a:r>
            <a:r>
              <a:rPr lang="en-US" sz="2400" dirty="0" smtClean="0"/>
              <a:t>is contingent </a:t>
            </a:r>
            <a:r>
              <a:rPr lang="en-US" sz="2400" dirty="0"/>
              <a:t>upon </a:t>
            </a:r>
            <a:r>
              <a:rPr lang="en-US" sz="2400" dirty="0" smtClean="0"/>
              <a:t>a successful Continuing </a:t>
            </a:r>
            <a:r>
              <a:rPr lang="en-US" sz="2400" dirty="0"/>
              <a:t>Faculty Appointment </a:t>
            </a:r>
            <a:r>
              <a:rPr lang="en-US" sz="2400" dirty="0" smtClean="0"/>
              <a:t>Review (</a:t>
            </a:r>
            <a:r>
              <a:rPr lang="en-US" sz="2400" b="1" dirty="0" smtClean="0"/>
              <a:t>CFAR</a:t>
            </a:r>
            <a:r>
              <a:rPr lang="en-US" sz="2400" dirty="0" smtClean="0"/>
              <a:t>)</a:t>
            </a:r>
          </a:p>
          <a:p>
            <a:pPr marL="55562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3937000" cy="272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31242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CFAR </a:t>
            </a:r>
            <a:r>
              <a:rPr lang="en-US" i="1" dirty="0" smtClean="0">
                <a:solidFill>
                  <a:srgbClr val="C00000"/>
                </a:solidFill>
              </a:rPr>
              <a:t>usually </a:t>
            </a:r>
            <a:r>
              <a:rPr lang="en-US" dirty="0" smtClean="0">
                <a:solidFill>
                  <a:srgbClr val="C00000"/>
                </a:solidFill>
              </a:rPr>
              <a:t>takes place 3 years from initial appointment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Timing depends on initial month of appointment, leaves of absence during this period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CFAR - Purpose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  <p:pic>
        <p:nvPicPr>
          <p:cNvPr id="77826" name="Picture 2" descr="http://cdn2.hubspot.net/hub/112139/file-16432764-jpg/images/lead_nurturing-resized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199"/>
            <a:ext cx="4495800" cy="356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7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CFAR – What are we looking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Is the individual advancing as expected for their </a:t>
            </a:r>
            <a:r>
              <a:rPr lang="en-US" sz="2400" i="1" dirty="0" smtClean="0"/>
              <a:t>academic position description </a:t>
            </a:r>
            <a:r>
              <a:rPr lang="en-US" sz="2400" dirty="0" smtClean="0"/>
              <a:t>&amp; initial </a:t>
            </a:r>
            <a:r>
              <a:rPr lang="en-US" sz="2400" i="1" dirty="0" smtClean="0"/>
              <a:t>rank </a:t>
            </a:r>
            <a:r>
              <a:rPr lang="en-US" sz="2400" dirty="0" smtClean="0"/>
              <a:t>– </a:t>
            </a:r>
            <a:r>
              <a:rPr lang="en-US" sz="2400" dirty="0" smtClean="0">
                <a:solidFill>
                  <a:srgbClr val="C00000"/>
                </a:solidFill>
                <a:hlinkClick r:id="rId2"/>
              </a:rPr>
              <a:t>Academic Planning Document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/>
            <a:r>
              <a:rPr lang="en-US" sz="2000" dirty="0" smtClean="0"/>
              <a:t>If not why not? </a:t>
            </a:r>
          </a:p>
          <a:p>
            <a:pPr lvl="1"/>
            <a:r>
              <a:rPr lang="en-US" sz="2000" dirty="0" smtClean="0"/>
              <a:t>What actions could be taken to address barriers or further enhance likelihood of career success?</a:t>
            </a:r>
          </a:p>
          <a:p>
            <a:r>
              <a:rPr lang="en-US" sz="2400" dirty="0" smtClean="0"/>
              <a:t>Has the individual consistently demonstrated professional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?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2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3625" cy="839787"/>
          </a:xfrm>
        </p:spPr>
        <p:txBody>
          <a:bodyPr/>
          <a:lstStyle/>
          <a:p>
            <a:r>
              <a:rPr lang="en-US" sz="3200" dirty="0" smtClean="0"/>
              <a:t>Potential ‘early career’ challenges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3625" cy="4646613"/>
          </a:xfrm>
        </p:spPr>
        <p:txBody>
          <a:bodyPr/>
          <a:lstStyle/>
          <a:p>
            <a:pPr lvl="0"/>
            <a:r>
              <a:rPr lang="en-US" sz="2800" dirty="0" smtClean="0"/>
              <a:t>Faculty member level</a:t>
            </a:r>
          </a:p>
          <a:p>
            <a:pPr lvl="1"/>
            <a:r>
              <a:rPr lang="en-US" sz="1800" dirty="0" smtClean="0"/>
              <a:t>Lack </a:t>
            </a:r>
            <a:r>
              <a:rPr lang="en-US" sz="1800" dirty="0"/>
              <a:t>of insight </a:t>
            </a:r>
            <a:r>
              <a:rPr lang="en-US" sz="1800" dirty="0" smtClean="0"/>
              <a:t>re </a:t>
            </a:r>
            <a:r>
              <a:rPr lang="en-US" sz="1800" dirty="0"/>
              <a:t>what they are passionate </a:t>
            </a:r>
            <a:r>
              <a:rPr lang="en-US" sz="1800" dirty="0" smtClean="0"/>
              <a:t>about / want </a:t>
            </a:r>
            <a:r>
              <a:rPr lang="en-US" sz="1800" dirty="0"/>
              <a:t>to spend </a:t>
            </a:r>
            <a:r>
              <a:rPr lang="en-US" sz="1800" dirty="0" smtClean="0"/>
              <a:t>time doing</a:t>
            </a:r>
          </a:p>
          <a:p>
            <a:pPr lvl="2"/>
            <a:r>
              <a:rPr lang="en-US" sz="1400" dirty="0" smtClean="0"/>
              <a:t>Wrong academic position description </a:t>
            </a:r>
            <a:endParaRPr lang="en-US" sz="1400" dirty="0"/>
          </a:p>
          <a:p>
            <a:pPr lvl="1"/>
            <a:r>
              <a:rPr lang="en-US" sz="1800" dirty="0" smtClean="0"/>
              <a:t>Appreciation of one’s strengths </a:t>
            </a:r>
            <a:r>
              <a:rPr lang="en-US" sz="1800" i="1" dirty="0"/>
              <a:t>and</a:t>
            </a:r>
            <a:r>
              <a:rPr lang="en-US" sz="1800" dirty="0"/>
              <a:t> weaknesses </a:t>
            </a:r>
            <a:r>
              <a:rPr lang="en-US" sz="1800" dirty="0" smtClean="0"/>
              <a:t>- work </a:t>
            </a:r>
            <a:r>
              <a:rPr lang="en-US" sz="1800" dirty="0"/>
              <a:t>on </a:t>
            </a:r>
            <a:r>
              <a:rPr lang="en-US" sz="1800" dirty="0" smtClean="0"/>
              <a:t>both</a:t>
            </a:r>
            <a:endParaRPr lang="en-US" sz="1800" dirty="0"/>
          </a:p>
          <a:p>
            <a:pPr lvl="1"/>
            <a:r>
              <a:rPr lang="en-US" sz="1800" dirty="0" smtClean="0"/>
              <a:t>Failure </a:t>
            </a:r>
            <a:r>
              <a:rPr lang="en-US" sz="1800" dirty="0"/>
              <a:t>to balance </a:t>
            </a:r>
            <a:r>
              <a:rPr lang="en-US" sz="1800" dirty="0" smtClean="0"/>
              <a:t>clinical commitments with </a:t>
            </a:r>
            <a:r>
              <a:rPr lang="en-US" sz="1800" dirty="0"/>
              <a:t>expectations for </a:t>
            </a:r>
            <a:r>
              <a:rPr lang="en-US" sz="1800" dirty="0" smtClean="0"/>
              <a:t>scholarship</a:t>
            </a:r>
            <a:r>
              <a:rPr lang="en-US" sz="2400" b="1" dirty="0" smtClean="0">
                <a:solidFill>
                  <a:srgbClr val="C00000"/>
                </a:solidFill>
              </a:rPr>
              <a:t>*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 lvl="1"/>
            <a:r>
              <a:rPr lang="en-US" sz="1800" dirty="0" smtClean="0"/>
              <a:t>Failure </a:t>
            </a:r>
            <a:r>
              <a:rPr lang="en-US" sz="1800" dirty="0"/>
              <a:t>to use </a:t>
            </a:r>
            <a:r>
              <a:rPr lang="en-US" sz="1800" dirty="0" smtClean="0"/>
              <a:t>mentors </a:t>
            </a:r>
          </a:p>
          <a:p>
            <a:pPr lvl="1"/>
            <a:r>
              <a:rPr lang="en-US" sz="1800" dirty="0" smtClean="0"/>
              <a:t>Failure </a:t>
            </a:r>
            <a:r>
              <a:rPr lang="en-US" sz="1800" dirty="0"/>
              <a:t>to plan both for </a:t>
            </a:r>
            <a:r>
              <a:rPr lang="en-US" sz="1800" dirty="0" smtClean="0"/>
              <a:t>short </a:t>
            </a:r>
            <a:r>
              <a:rPr lang="en-US" sz="1800" dirty="0"/>
              <a:t>term and longer term </a:t>
            </a:r>
            <a:r>
              <a:rPr lang="en-US" sz="1600" dirty="0"/>
              <a:t>(</a:t>
            </a:r>
            <a:r>
              <a:rPr lang="en-US" sz="1600" dirty="0" smtClean="0"/>
              <a:t>what’s the long term goal?) </a:t>
            </a:r>
            <a:endParaRPr lang="en-US" sz="1600" dirty="0"/>
          </a:p>
          <a:p>
            <a:pPr lvl="1"/>
            <a:r>
              <a:rPr lang="en-US" sz="1800" dirty="0"/>
              <a:t>Lack of visibility outside of the </a:t>
            </a:r>
            <a:r>
              <a:rPr lang="en-US" sz="1800" dirty="0" smtClean="0"/>
              <a:t>institution</a:t>
            </a:r>
          </a:p>
          <a:p>
            <a:pPr lvl="1"/>
            <a:r>
              <a:rPr lang="en-US" sz="1800" dirty="0" smtClean="0"/>
              <a:t>Inappropriate use of the words ‘yes’ and ‘no’  </a:t>
            </a:r>
            <a:endParaRPr lang="en-US" sz="1800" dirty="0"/>
          </a:p>
          <a:p>
            <a:pPr lvl="1"/>
            <a:r>
              <a:rPr lang="en-US" sz="1800" dirty="0" smtClean="0"/>
              <a:t>Poor </a:t>
            </a:r>
            <a:r>
              <a:rPr lang="en-US" sz="1800" dirty="0"/>
              <a:t>use </a:t>
            </a:r>
            <a:r>
              <a:rPr lang="en-US" sz="1800" dirty="0" smtClean="0"/>
              <a:t>of/protection of ‘protected time</a:t>
            </a:r>
            <a:r>
              <a:rPr lang="en-US" sz="1600" dirty="0" smtClean="0"/>
              <a:t>’</a:t>
            </a:r>
            <a:endParaRPr lang="en-US" sz="1400" dirty="0"/>
          </a:p>
          <a:p>
            <a:r>
              <a:rPr lang="en-US" sz="2800" dirty="0" smtClean="0"/>
              <a:t>Departmental leadership level </a:t>
            </a:r>
          </a:p>
          <a:p>
            <a:pPr lvl="1"/>
            <a:r>
              <a:rPr lang="en-US" sz="1800" dirty="0" smtClean="0"/>
              <a:t>Inadequate </a:t>
            </a:r>
            <a:r>
              <a:rPr lang="en-US" sz="1800" dirty="0"/>
              <a:t>investment </a:t>
            </a:r>
            <a:r>
              <a:rPr lang="en-US" sz="1600" dirty="0"/>
              <a:t>(mentorship, resources, infrastructure, protected time)</a:t>
            </a:r>
          </a:p>
          <a:p>
            <a:pPr lvl="1"/>
            <a:r>
              <a:rPr lang="en-US" sz="1800" dirty="0"/>
              <a:t>Misalignment of what is </a:t>
            </a:r>
            <a:r>
              <a:rPr lang="en-US" sz="1800" i="1" dirty="0"/>
              <a:t>needed</a:t>
            </a:r>
            <a:r>
              <a:rPr lang="en-US" sz="1800" dirty="0"/>
              <a:t> with what is </a:t>
            </a:r>
            <a:r>
              <a:rPr lang="en-US" sz="1800" i="1" dirty="0" smtClean="0"/>
              <a:t>rewarded</a:t>
            </a:r>
            <a:endParaRPr lang="en-US" sz="18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5952253"/>
            <a:ext cx="3640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*</a:t>
            </a:r>
            <a:r>
              <a:rPr lang="en-US" sz="1800" dirty="0" smtClean="0">
                <a:solidFill>
                  <a:srgbClr val="001948"/>
                </a:solidFill>
              </a:rPr>
              <a:t>sometimes within scholarly work</a:t>
            </a:r>
            <a:endParaRPr lang="en-US" dirty="0">
              <a:solidFill>
                <a:srgbClr val="001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B21DED-6BCB-4B49-A3D7-CD761221AA6C}" type="datetime1">
              <a:rPr lang="en-US" altLang="en-US" smtClean="0"/>
              <a:t>2016-09-15</a:t>
            </a:fld>
            <a:endParaRPr lang="en-US" altLang="en-US"/>
          </a:p>
        </p:txBody>
      </p:sp>
      <p:pic>
        <p:nvPicPr>
          <p:cNvPr id="80898" name="Picture 2" descr="http://2.bp.blogspot.com/-ug4nyUtfgC4/ThU3SliVvoI/AAAAAAAAL-U/y-KNuGqTg0c/s1600/IMG_013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04800"/>
            <a:ext cx="7527131" cy="50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609600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WELCOME!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85EB2B-B519-4806-B4BF-5FBA21F89F46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  <p:pic>
        <p:nvPicPr>
          <p:cNvPr id="5" name="Picture 2" descr="http://boomerhighway.org/wp-content/uploads/2012/05/Expectations_Flickr_hikingartist5726718933-670x5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799"/>
            <a:ext cx="7315200" cy="56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EB6D9-1303-4CAB-92B2-507B65F7E620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1775"/>
            <a:ext cx="6019800" cy="530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4321629"/>
            <a:ext cx="4800600" cy="523220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DIRECT REPORTS HAPPY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3625" cy="839787"/>
          </a:xfrm>
        </p:spPr>
        <p:txBody>
          <a:bodyPr/>
          <a:lstStyle/>
          <a:p>
            <a:r>
              <a:rPr lang="en-US" sz="3600" dirty="0"/>
              <a:t>Continuing Faculty Appointment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3625" cy="4418013"/>
          </a:xfrm>
        </p:spPr>
        <p:txBody>
          <a:bodyPr/>
          <a:lstStyle/>
          <a:p>
            <a:r>
              <a:rPr lang="en-US" sz="2400" dirty="0"/>
              <a:t>Annual success rates are </a:t>
            </a:r>
            <a:r>
              <a:rPr lang="en-US" sz="2400" dirty="0" smtClean="0"/>
              <a:t>high (</a:t>
            </a:r>
            <a:r>
              <a:rPr lang="en-US" sz="2400" dirty="0" smtClean="0">
                <a:cs typeface="Times New Roman"/>
              </a:rPr>
              <a:t>~ 90%)</a:t>
            </a:r>
            <a:endParaRPr lang="en-US" sz="2400" dirty="0"/>
          </a:p>
          <a:p>
            <a:pPr lvl="1"/>
            <a:r>
              <a:rPr lang="en-US" sz="2000" b="1" i="1" dirty="0" smtClean="0"/>
              <a:t>Researchers often</a:t>
            </a:r>
            <a:r>
              <a:rPr lang="en-US" sz="2000" i="1" dirty="0" smtClean="0"/>
              <a:t> </a:t>
            </a:r>
            <a:r>
              <a:rPr lang="en-US" sz="2000" b="1" i="1" dirty="0" smtClean="0"/>
              <a:t>require more time </a:t>
            </a:r>
          </a:p>
          <a:p>
            <a:pPr marL="55562" lvl="0" indent="0">
              <a:buNone/>
            </a:pPr>
            <a:endParaRPr lang="en-US" sz="20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727379"/>
              </p:ext>
            </p:extLst>
          </p:nvPr>
        </p:nvGraphicFramePr>
        <p:xfrm>
          <a:off x="1143000" y="2133600"/>
          <a:ext cx="6946900" cy="2433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5000"/>
                <a:gridCol w="1568450"/>
                <a:gridCol w="1736725"/>
                <a:gridCol w="17367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Position Description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Probation***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CQI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CI/CS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research)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4648200"/>
            <a:ext cx="519885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*requires faculty development regarding teaching</a:t>
            </a:r>
          </a:p>
          <a:p>
            <a:r>
              <a:rPr lang="en-US" sz="1800" dirty="0" smtClean="0"/>
              <a:t>**degree not completed; balance of time</a:t>
            </a:r>
          </a:p>
          <a:p>
            <a:r>
              <a:rPr lang="en-US" sz="1800" dirty="0" smtClean="0"/>
              <a:t>***change in academic position description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791199" y="1504890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Re-review in 1-2 years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943601" y="1905000"/>
            <a:ext cx="322058" cy="228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670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Expectations of an academic clinical faculty member 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 new faculty orientation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  <p:pic>
        <p:nvPicPr>
          <p:cNvPr id="77826" name="Picture 2" descr="https://hr339.files.wordpress.com/2012/08/job-dedscri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1885"/>
            <a:ext cx="3657600" cy="36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 bwMode="auto">
          <a:xfrm>
            <a:off x="280987" y="304800"/>
            <a:ext cx="8683625" cy="839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/>
              <a:t>Clinical Faculty are expected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7" y="1341438"/>
            <a:ext cx="8683625" cy="4113213"/>
          </a:xfrm>
        </p:spPr>
        <p:txBody>
          <a:bodyPr/>
          <a:lstStyle/>
          <a:p>
            <a:r>
              <a:rPr lang="en-US" sz="2400" dirty="0" smtClean="0"/>
              <a:t>Provide </a:t>
            </a:r>
            <a:r>
              <a:rPr lang="en-US" sz="2400" u="sng" dirty="0" smtClean="0"/>
              <a:t>high quality clinical care</a:t>
            </a:r>
          </a:p>
          <a:p>
            <a:pPr marL="342900" lvl="1" indent="-287338">
              <a:buFontTx/>
              <a:buChar char="•"/>
            </a:pPr>
            <a:r>
              <a:rPr lang="en-US" sz="2400" dirty="0" smtClean="0"/>
              <a:t>Be </a:t>
            </a:r>
            <a:r>
              <a:rPr lang="en-US" sz="2400" u="sng" dirty="0" smtClean="0"/>
              <a:t>effective teachers </a:t>
            </a:r>
          </a:p>
          <a:p>
            <a:pPr marL="742950" lvl="2" indent="-287338"/>
            <a:r>
              <a:rPr lang="en-US" sz="1800" dirty="0" smtClean="0"/>
              <a:t>Amount </a:t>
            </a:r>
            <a:r>
              <a:rPr lang="en-US" sz="1800" dirty="0"/>
              <a:t>&amp; focus will vary by academic position </a:t>
            </a:r>
            <a:r>
              <a:rPr lang="en-US" sz="1800" dirty="0" smtClean="0"/>
              <a:t>description (link)</a:t>
            </a:r>
            <a:endParaRPr lang="en-US" sz="1800" dirty="0"/>
          </a:p>
          <a:p>
            <a:r>
              <a:rPr lang="en-US" sz="2400" dirty="0" smtClean="0"/>
              <a:t>Be </a:t>
            </a:r>
            <a:r>
              <a:rPr lang="en-US" sz="2400" u="sng" dirty="0" smtClean="0"/>
              <a:t>role models</a:t>
            </a:r>
            <a:r>
              <a:rPr lang="en-US" sz="2400" dirty="0" smtClean="0"/>
              <a:t> to trainees </a:t>
            </a:r>
          </a:p>
          <a:p>
            <a:r>
              <a:rPr lang="en-US" sz="2400" dirty="0" smtClean="0"/>
              <a:t>Conduct </a:t>
            </a:r>
            <a:r>
              <a:rPr lang="en-US" sz="2400" u="sng" dirty="0"/>
              <a:t>scholarly </a:t>
            </a:r>
            <a:r>
              <a:rPr lang="en-US" sz="2400" u="sng" dirty="0" smtClean="0"/>
              <a:t>work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smtClean="0"/>
              <a:t>Contribute </a:t>
            </a:r>
            <a:r>
              <a:rPr lang="en-US" sz="2400" u="sng" dirty="0" smtClean="0"/>
              <a:t>administrative </a:t>
            </a:r>
            <a:r>
              <a:rPr lang="en-US" sz="2400" dirty="0" smtClean="0"/>
              <a:t>service </a:t>
            </a:r>
            <a:r>
              <a:rPr lang="en-US" sz="1800" dirty="0" smtClean="0">
                <a:solidFill>
                  <a:srgbClr val="C00000"/>
                </a:solidFill>
              </a:rPr>
              <a:t>(NOT first 3 years on faculty)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2"/>
            <a:endParaRPr lang="en-US" sz="18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3708400" y="134143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600200" y="43434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1948"/>
                </a:solidFill>
              </a:rPr>
              <a:t>…to varying degrees based on academic position description</a:t>
            </a:r>
            <a:endParaRPr lang="en-US" sz="2000" dirty="0">
              <a:solidFill>
                <a:srgbClr val="001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8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1296987"/>
          </a:xfrm>
        </p:spPr>
        <p:txBody>
          <a:bodyPr/>
          <a:lstStyle/>
          <a:p>
            <a:pPr algn="ctr"/>
            <a:r>
              <a:rPr lang="en-US" dirty="0" smtClean="0"/>
              <a:t>You have you chosen an academic career. </a:t>
            </a:r>
            <a:r>
              <a:rPr lang="en-US" dirty="0" smtClean="0">
                <a:solidFill>
                  <a:srgbClr val="C00000"/>
                </a:solidFill>
              </a:rPr>
              <a:t>Why?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2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Scholarly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DoM recognizes that scholarship comes in many forms </a:t>
            </a:r>
            <a:r>
              <a:rPr lang="en-US" sz="2800" dirty="0" smtClean="0"/>
              <a:t>and includes:</a:t>
            </a:r>
          </a:p>
          <a:p>
            <a:pPr lvl="1"/>
            <a:r>
              <a:rPr lang="en-US" sz="2400" dirty="0"/>
              <a:t>Sustained excellence in teaching </a:t>
            </a:r>
          </a:p>
          <a:p>
            <a:pPr lvl="1"/>
            <a:r>
              <a:rPr lang="en-US" sz="2400" dirty="0"/>
              <a:t>Research (</a:t>
            </a:r>
            <a:r>
              <a:rPr lang="en-US" sz="2400" i="1" dirty="0"/>
              <a:t>all </a:t>
            </a:r>
            <a:r>
              <a:rPr lang="en-US" sz="2400" dirty="0"/>
              <a:t>types)</a:t>
            </a:r>
          </a:p>
          <a:p>
            <a:pPr lvl="1"/>
            <a:r>
              <a:rPr lang="en-US" sz="2400" dirty="0" smtClean="0"/>
              <a:t>Creative </a:t>
            </a:r>
            <a:r>
              <a:rPr lang="en-US" sz="2400" dirty="0"/>
              <a:t>professional activities (CPA)</a:t>
            </a:r>
          </a:p>
          <a:p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&amp; education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 new faculty orientation – dr. martin </a:t>
            </a:r>
            <a:r>
              <a:rPr lang="en-US" dirty="0" err="1" smtClean="0"/>
              <a:t>schreiber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 minutes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628878-9BA2-4FC5-B607-71B1D9D074F6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2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8683625" cy="839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Research (</a:t>
            </a:r>
            <a:r>
              <a:rPr lang="en-US" altLang="en-US" i="1" dirty="0" smtClean="0"/>
              <a:t>any</a:t>
            </a:r>
            <a:r>
              <a:rPr lang="en-US" altLang="en-US" dirty="0" smtClean="0"/>
              <a:t> type)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1524000"/>
            <a:ext cx="82296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>
                <a:solidFill>
                  <a:srgbClr val="0070C0"/>
                </a:solidFill>
              </a:rPr>
              <a:t>IMPORTANCE &amp; IMPACT </a:t>
            </a:r>
          </a:p>
          <a:p>
            <a:r>
              <a:rPr lang="en-US" altLang="en-US" sz="2000" dirty="0"/>
              <a:t>Grant Funding</a:t>
            </a:r>
          </a:p>
          <a:p>
            <a:pPr lvl="1"/>
            <a:r>
              <a:rPr lang="en-US" altLang="en-US" sz="1800" dirty="0"/>
              <a:t>Contribution &amp; independence if large team </a:t>
            </a:r>
            <a:r>
              <a:rPr lang="en-US" altLang="en-US" sz="1200" dirty="0"/>
              <a:t>(or working with former supervisor, or industry sponsored etc.) </a:t>
            </a:r>
            <a:r>
              <a:rPr lang="en-US" altLang="en-US" sz="1600" dirty="0"/>
              <a:t>e.g. role in design, conduct, analysis, publication?</a:t>
            </a:r>
          </a:p>
          <a:p>
            <a:r>
              <a:rPr lang="en-US" altLang="en-US" sz="2000" dirty="0"/>
              <a:t>Supervision of trainees </a:t>
            </a:r>
          </a:p>
          <a:p>
            <a:pPr lvl="1"/>
            <a:r>
              <a:rPr lang="en-US" altLang="en-US" sz="1800" dirty="0"/>
              <a:t>Numbers, levels, their success (senior author publications)</a:t>
            </a:r>
          </a:p>
          <a:p>
            <a:r>
              <a:rPr lang="en-US" altLang="en-US" sz="2000" dirty="0" smtClean="0"/>
              <a:t>Dissemination of Findings</a:t>
            </a:r>
          </a:p>
          <a:p>
            <a:pPr lvl="1"/>
            <a:r>
              <a:rPr lang="en-US" altLang="en-US" sz="1800" dirty="0" smtClean="0"/>
              <a:t>Publications </a:t>
            </a:r>
            <a:r>
              <a:rPr lang="en-US" altLang="en-US" sz="1200" dirty="0" smtClean="0"/>
              <a:t>(incl. relative importance of journals, h-index/citations, book chapters, invited editorials, accompanying editorials, presentations of work at major meetings – published abstracts)</a:t>
            </a:r>
          </a:p>
          <a:p>
            <a:pPr lvl="1"/>
            <a:r>
              <a:rPr lang="en-US" altLang="en-US" sz="1800" dirty="0" smtClean="0"/>
              <a:t>Invited research presentations </a:t>
            </a:r>
            <a:r>
              <a:rPr lang="en-US" altLang="en-US" sz="1200" dirty="0" smtClean="0"/>
              <a:t>(national, international)</a:t>
            </a:r>
          </a:p>
          <a:p>
            <a:pPr lvl="1"/>
            <a:r>
              <a:rPr lang="en-US" altLang="en-US" sz="1800" dirty="0" smtClean="0"/>
              <a:t>Presentations of accepted abstracts </a:t>
            </a:r>
          </a:p>
          <a:p>
            <a:pPr lvl="1"/>
            <a:r>
              <a:rPr lang="en-US" altLang="en-US" sz="1800" dirty="0" smtClean="0"/>
              <a:t>CME and lay presentations</a:t>
            </a:r>
            <a:endParaRPr lang="en-US" altLang="en-US" sz="2000" dirty="0" smtClean="0"/>
          </a:p>
          <a:p>
            <a:r>
              <a:rPr lang="en-US" altLang="en-US" sz="2000" dirty="0" smtClean="0"/>
              <a:t>Graduate supervision – evaluations</a:t>
            </a:r>
          </a:p>
        </p:txBody>
      </p:sp>
    </p:spTree>
    <p:extLst>
      <p:ext uri="{BB962C8B-B14F-4D97-AF65-F5344CB8AC3E}">
        <p14:creationId xmlns:p14="http://schemas.microsoft.com/office/powerpoint/2010/main" val="29238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546"/>
            <a:ext cx="8683625" cy="839787"/>
          </a:xfrm>
        </p:spPr>
        <p:txBody>
          <a:bodyPr/>
          <a:lstStyle/>
          <a:p>
            <a:r>
              <a:rPr lang="en-US" dirty="0" smtClean="0"/>
              <a:t>Overview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762000"/>
            <a:ext cx="6553200" cy="4876800"/>
          </a:xfrm>
        </p:spPr>
        <p:txBody>
          <a:bodyPr/>
          <a:lstStyle/>
          <a:p>
            <a:pPr marL="55562" lvl="0" indent="0">
              <a:buNone/>
            </a:pPr>
            <a:r>
              <a:rPr lang="en-US" sz="1400" dirty="0" smtClean="0"/>
              <a:t>U </a:t>
            </a:r>
            <a:r>
              <a:rPr lang="en-US" sz="1400" dirty="0"/>
              <a:t>of T &amp; DoM </a:t>
            </a:r>
            <a:r>
              <a:rPr lang="en-US" sz="1400" dirty="0" smtClean="0"/>
              <a:t>101</a:t>
            </a:r>
            <a:endParaRPr lang="en-US" sz="1050" dirty="0"/>
          </a:p>
          <a:p>
            <a:pPr marL="55562" lvl="0" indent="0">
              <a:buNone/>
            </a:pPr>
            <a:r>
              <a:rPr lang="en-US" sz="1400" dirty="0"/>
              <a:t>The Academic Life </a:t>
            </a:r>
            <a:r>
              <a:rPr lang="en-US" sz="1400" dirty="0" smtClean="0"/>
              <a:t>Cycle</a:t>
            </a:r>
            <a:endParaRPr lang="en-US" sz="1050" dirty="0"/>
          </a:p>
          <a:p>
            <a:pPr lvl="1"/>
            <a:r>
              <a:rPr lang="en-US" sz="1200" dirty="0"/>
              <a:t>Academic Position Descriptions </a:t>
            </a:r>
            <a:endParaRPr lang="en-US" sz="1100" dirty="0"/>
          </a:p>
          <a:p>
            <a:pPr lvl="1"/>
            <a:r>
              <a:rPr lang="en-US" sz="1200" dirty="0"/>
              <a:t>Continuing Faculty Appointment Review</a:t>
            </a:r>
            <a:endParaRPr lang="en-US" sz="1100" dirty="0"/>
          </a:p>
          <a:p>
            <a:pPr lvl="1"/>
            <a:r>
              <a:rPr lang="en-US" sz="1200" dirty="0"/>
              <a:t>Junior Promotion</a:t>
            </a:r>
            <a:endParaRPr lang="en-US" sz="1100" dirty="0"/>
          </a:p>
          <a:p>
            <a:pPr marL="55562" lvl="0" indent="0">
              <a:buNone/>
            </a:pPr>
            <a:r>
              <a:rPr lang="en-US" sz="1400" dirty="0"/>
              <a:t>Expectations of Academic Clinical Faculty</a:t>
            </a:r>
            <a:endParaRPr lang="en-US" sz="1050" dirty="0"/>
          </a:p>
          <a:p>
            <a:pPr lvl="1"/>
            <a:r>
              <a:rPr lang="en-US" sz="1200" dirty="0" smtClean="0"/>
              <a:t>Teaching </a:t>
            </a:r>
            <a:r>
              <a:rPr lang="en-US" sz="1200" dirty="0"/>
              <a:t>&amp; Education – </a:t>
            </a:r>
            <a:r>
              <a:rPr lang="en-US" sz="1200" dirty="0">
                <a:solidFill>
                  <a:srgbClr val="C00000"/>
                </a:solidFill>
              </a:rPr>
              <a:t>Dr Martin Schreiber </a:t>
            </a:r>
            <a:r>
              <a:rPr lang="en-US" sz="1200" dirty="0" smtClean="0">
                <a:solidFill>
                  <a:srgbClr val="0070C0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en-US" sz="1200" b="1" dirty="0">
                <a:solidFill>
                  <a:srgbClr val="0070C0"/>
                </a:solidFill>
              </a:rPr>
              <a:t>	</a:t>
            </a:r>
            <a:r>
              <a:rPr lang="en-US" sz="1400" b="1" dirty="0" smtClean="0">
                <a:solidFill>
                  <a:srgbClr val="0070C0"/>
                </a:solidFill>
              </a:rPr>
              <a:t>Break </a:t>
            </a:r>
            <a:r>
              <a:rPr lang="en-US" sz="1400" b="1" dirty="0">
                <a:solidFill>
                  <a:srgbClr val="0070C0"/>
                </a:solidFill>
              </a:rPr>
              <a:t>10 mins</a:t>
            </a:r>
            <a:endParaRPr lang="en-US" sz="1100" b="1" dirty="0">
              <a:solidFill>
                <a:srgbClr val="0070C0"/>
              </a:solidFill>
            </a:endParaRPr>
          </a:p>
          <a:p>
            <a:pPr lvl="1"/>
            <a:r>
              <a:rPr lang="en-US" sz="1200" dirty="0" smtClean="0"/>
              <a:t>Research – </a:t>
            </a:r>
            <a:r>
              <a:rPr lang="en-US" sz="1200" dirty="0" smtClean="0">
                <a:solidFill>
                  <a:srgbClr val="C00000"/>
                </a:solidFill>
              </a:rPr>
              <a:t>Dr Michael Farkouh </a:t>
            </a:r>
          </a:p>
          <a:p>
            <a:pPr lvl="1"/>
            <a:r>
              <a:rPr lang="en-US" sz="1200" dirty="0" smtClean="0"/>
              <a:t>Creative </a:t>
            </a:r>
            <a:r>
              <a:rPr lang="en-US" sz="1200" dirty="0"/>
              <a:t>Professional Activities (CPA</a:t>
            </a:r>
            <a:r>
              <a:rPr lang="en-US" sz="1200" dirty="0" smtClean="0"/>
              <a:t>)</a:t>
            </a:r>
          </a:p>
          <a:p>
            <a:pPr lvl="1"/>
            <a:r>
              <a:rPr lang="en-US" sz="1200" dirty="0"/>
              <a:t>Administrative </a:t>
            </a:r>
            <a:r>
              <a:rPr lang="en-US" sz="1200" dirty="0" smtClean="0"/>
              <a:t>service</a:t>
            </a:r>
          </a:p>
          <a:p>
            <a:pPr marL="55562" lvl="0" indent="0">
              <a:buNone/>
            </a:pPr>
            <a:r>
              <a:rPr lang="en-US" sz="1400" dirty="0" smtClean="0"/>
              <a:t>Looking ahead to Senior Promotion</a:t>
            </a:r>
            <a:endParaRPr lang="en-US" sz="1050" dirty="0" smtClean="0"/>
          </a:p>
          <a:p>
            <a:pPr marL="55562" lvl="0" indent="0">
              <a:buNone/>
            </a:pPr>
            <a:r>
              <a:rPr lang="en-US" sz="1400" dirty="0" smtClean="0"/>
              <a:t>Your </a:t>
            </a:r>
            <a:r>
              <a:rPr lang="en-US" sz="1400" dirty="0"/>
              <a:t>Curriculum </a:t>
            </a:r>
            <a:r>
              <a:rPr lang="en-US" sz="1400" dirty="0" smtClean="0"/>
              <a:t>Vitae</a:t>
            </a:r>
            <a:endParaRPr lang="en-US" sz="1050" dirty="0"/>
          </a:p>
          <a:p>
            <a:pPr marL="55562" indent="0">
              <a:buNone/>
            </a:pPr>
            <a:r>
              <a:rPr lang="en-US" sz="1050" dirty="0"/>
              <a:t>	</a:t>
            </a:r>
            <a:r>
              <a:rPr lang="en-US" sz="1400" b="1" dirty="0" smtClean="0">
                <a:solidFill>
                  <a:srgbClr val="0070C0"/>
                </a:solidFill>
              </a:rPr>
              <a:t>Break </a:t>
            </a:r>
            <a:r>
              <a:rPr lang="en-US" sz="1400" b="1" dirty="0">
                <a:solidFill>
                  <a:srgbClr val="0070C0"/>
                </a:solidFill>
              </a:rPr>
              <a:t>10 mins</a:t>
            </a:r>
            <a:endParaRPr lang="en-US" sz="1600" b="1" dirty="0">
              <a:solidFill>
                <a:srgbClr val="0070C0"/>
              </a:solidFill>
            </a:endParaRPr>
          </a:p>
          <a:p>
            <a:pPr marL="55562" lvl="0" indent="0">
              <a:buNone/>
            </a:pPr>
            <a:r>
              <a:rPr lang="en-US" sz="1400" dirty="0" smtClean="0"/>
              <a:t>Clinical </a:t>
            </a:r>
            <a:r>
              <a:rPr lang="en-US" sz="1400" dirty="0"/>
              <a:t>Faculty and Departmental Policies </a:t>
            </a:r>
          </a:p>
          <a:p>
            <a:pPr marL="55562" lvl="0" indent="0">
              <a:buNone/>
            </a:pPr>
            <a:r>
              <a:rPr lang="en-US" sz="1400" dirty="0" smtClean="0"/>
              <a:t>	</a:t>
            </a:r>
            <a:r>
              <a:rPr lang="en-US" sz="1200" dirty="0" smtClean="0"/>
              <a:t>Relationships </a:t>
            </a:r>
            <a:r>
              <a:rPr lang="en-US" sz="1200" dirty="0"/>
              <a:t>with Industry – </a:t>
            </a:r>
            <a:r>
              <a:rPr lang="en-US" sz="1200" dirty="0">
                <a:solidFill>
                  <a:srgbClr val="C00000"/>
                </a:solidFill>
              </a:rPr>
              <a:t>Dr Jeannette </a:t>
            </a:r>
            <a:r>
              <a:rPr lang="en-US" sz="1200" dirty="0" smtClean="0">
                <a:solidFill>
                  <a:srgbClr val="C00000"/>
                </a:solidFill>
              </a:rPr>
              <a:t>Goguen </a:t>
            </a:r>
          </a:p>
          <a:p>
            <a:pPr marL="55562" lvl="0" indent="0">
              <a:buNone/>
            </a:pPr>
            <a:r>
              <a:rPr lang="en-US" sz="1400" dirty="0" smtClean="0"/>
              <a:t>Departmental </a:t>
            </a:r>
            <a:r>
              <a:rPr lang="en-US" sz="1400" dirty="0"/>
              <a:t>Website &amp; Social Media </a:t>
            </a:r>
            <a:endParaRPr lang="en-US" sz="1400" dirty="0" smtClean="0"/>
          </a:p>
          <a:p>
            <a:pPr marL="55562" lvl="0" indent="0">
              <a:buNone/>
            </a:pPr>
            <a:r>
              <a:rPr lang="en-US" sz="1400" dirty="0" smtClean="0"/>
              <a:t>Faculty Wellness</a:t>
            </a:r>
            <a:endParaRPr lang="en-US" sz="1050" dirty="0"/>
          </a:p>
          <a:p>
            <a:pPr marL="55562" indent="0"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	Lunch</a:t>
            </a:r>
            <a:r>
              <a:rPr lang="en-US" sz="1400" b="1" i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>
                <a:solidFill>
                  <a:srgbClr val="0070C0"/>
                </a:solidFill>
              </a:rPr>
              <a:t>(12-1)</a:t>
            </a:r>
          </a:p>
          <a:p>
            <a:pPr marL="55562" indent="0">
              <a:buNone/>
            </a:pPr>
            <a:r>
              <a:rPr lang="en-US" sz="1400" dirty="0" smtClean="0"/>
              <a:t>Mentorship </a:t>
            </a:r>
            <a:r>
              <a:rPr lang="en-US" sz="1400" dirty="0"/>
              <a:t>Workshop </a:t>
            </a:r>
            <a:r>
              <a:rPr lang="en-US" sz="1400" dirty="0" smtClean="0"/>
              <a:t>– </a:t>
            </a:r>
            <a:r>
              <a:rPr lang="en-US" sz="1200" dirty="0" smtClean="0">
                <a:solidFill>
                  <a:srgbClr val="C00000"/>
                </a:solidFill>
              </a:rPr>
              <a:t>Dr Sharon Straus</a:t>
            </a:r>
          </a:p>
          <a:p>
            <a:pPr marL="55562" indent="0">
              <a:buNone/>
            </a:pPr>
            <a:r>
              <a:rPr lang="en-US" sz="1400" dirty="0" smtClean="0"/>
              <a:t>Closing </a:t>
            </a:r>
            <a:r>
              <a:rPr lang="en-US" sz="1400" dirty="0"/>
              <a:t>Remarks </a:t>
            </a:r>
          </a:p>
          <a:p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1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Creative Professional Activities (CPA)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CPA </a:t>
            </a:r>
            <a:r>
              <a:rPr lang="en-US" sz="2400" dirty="0" smtClean="0"/>
              <a:t>refers to activities that: </a:t>
            </a:r>
          </a:p>
          <a:p>
            <a:pPr lvl="1"/>
            <a:r>
              <a:rPr lang="en-US" sz="2000" dirty="0" smtClean="0"/>
              <a:t>Contribute to the development of professional practices</a:t>
            </a:r>
          </a:p>
          <a:p>
            <a:pPr lvl="2"/>
            <a:r>
              <a:rPr lang="en-US" sz="1600" dirty="0" smtClean="0"/>
              <a:t>e.g</a:t>
            </a:r>
            <a:r>
              <a:rPr lang="en-US" sz="1600" dirty="0"/>
              <a:t>., health policy development, regulatory committees, setting of </a:t>
            </a:r>
            <a:r>
              <a:rPr lang="en-US" sz="1600" dirty="0" smtClean="0"/>
              <a:t>standards </a:t>
            </a:r>
          </a:p>
          <a:p>
            <a:pPr lvl="1"/>
            <a:r>
              <a:rPr lang="en-US" sz="2000" dirty="0" smtClean="0"/>
              <a:t>Enhance exemplary professional practice</a:t>
            </a:r>
          </a:p>
          <a:p>
            <a:pPr lvl="2"/>
            <a:r>
              <a:rPr lang="en-US" sz="1600" dirty="0" smtClean="0"/>
              <a:t>teaching </a:t>
            </a:r>
            <a:r>
              <a:rPr lang="en-US" sz="1600" dirty="0"/>
              <a:t>techniques, educational innovations, curriculum </a:t>
            </a:r>
            <a:r>
              <a:rPr lang="en-US" sz="1600" dirty="0" smtClean="0"/>
              <a:t>development</a:t>
            </a:r>
          </a:p>
          <a:p>
            <a:pPr lvl="2"/>
            <a:r>
              <a:rPr lang="en-US" sz="1600" dirty="0" smtClean="0"/>
              <a:t>models </a:t>
            </a:r>
            <a:r>
              <a:rPr lang="en-US" sz="1600" dirty="0"/>
              <a:t>of care </a:t>
            </a:r>
            <a:r>
              <a:rPr lang="en-US" sz="1600" dirty="0" smtClean="0"/>
              <a:t>innovations, e.g. role </a:t>
            </a:r>
            <a:r>
              <a:rPr lang="en-US" sz="1600" dirty="0"/>
              <a:t>of EMR prompts, standardized pathways, pre-printed patient ‘order sets’, on quality and safety of inpatient care or resident </a:t>
            </a:r>
            <a:r>
              <a:rPr lang="en-US" sz="1600" dirty="0" smtClean="0"/>
              <a:t>experience</a:t>
            </a:r>
          </a:p>
          <a:p>
            <a:pPr lvl="2"/>
            <a:r>
              <a:rPr lang="en-US" sz="1600" dirty="0" smtClean="0"/>
              <a:t>leadership </a:t>
            </a:r>
            <a:r>
              <a:rPr lang="en-US" sz="1600" dirty="0"/>
              <a:t>in development of professional practice </a:t>
            </a:r>
            <a:r>
              <a:rPr lang="en-US" sz="1600" dirty="0" smtClean="0"/>
              <a:t>(tools </a:t>
            </a:r>
            <a:r>
              <a:rPr lang="en-US" sz="1600" dirty="0"/>
              <a:t>to enhance physician communication, </a:t>
            </a:r>
            <a:r>
              <a:rPr lang="en-US" sz="1600" dirty="0" smtClean="0"/>
              <a:t>professionalism</a:t>
            </a:r>
            <a:r>
              <a:rPr lang="en-US" sz="1600" i="1" dirty="0" smtClean="0"/>
              <a:t> </a:t>
            </a:r>
          </a:p>
          <a:p>
            <a:pPr lvl="1"/>
            <a:r>
              <a:rPr lang="en-US" sz="2000" dirty="0" smtClean="0"/>
              <a:t>Represent professional innovations and creative excellence</a:t>
            </a:r>
          </a:p>
          <a:p>
            <a:pPr lvl="2"/>
            <a:r>
              <a:rPr lang="en-US" sz="1600" dirty="0" smtClean="0"/>
              <a:t>e.g., patient videos, curriculum innovations, use of digital technologies or other devices to improve care and outcomes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849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CPA activities should have a </a:t>
            </a:r>
            <a:r>
              <a:rPr lang="en-US" sz="2400" i="1" dirty="0">
                <a:solidFill>
                  <a:srgbClr val="C00000"/>
                </a:solidFill>
              </a:rPr>
              <a:t>thematic </a:t>
            </a:r>
            <a:r>
              <a:rPr lang="en-US" sz="2400" i="1" dirty="0" smtClean="0">
                <a:solidFill>
                  <a:srgbClr val="C00000"/>
                </a:solidFill>
              </a:rPr>
              <a:t>connection</a:t>
            </a:r>
            <a:endParaRPr lang="en-US" sz="2400" i="1" dirty="0">
              <a:solidFill>
                <a:srgbClr val="C00000"/>
              </a:solidFill>
            </a:endParaRPr>
          </a:p>
          <a:p>
            <a:pPr lvl="1"/>
            <a:r>
              <a:rPr lang="en-US" sz="2000" dirty="0"/>
              <a:t>e.g., focus is “addressing low value care“</a:t>
            </a:r>
          </a:p>
          <a:p>
            <a:pPr lvl="2"/>
            <a:r>
              <a:rPr lang="en-US" sz="1800" dirty="0"/>
              <a:t>Choosing Wisely project that leads to a publication</a:t>
            </a:r>
          </a:p>
          <a:p>
            <a:pPr lvl="2"/>
            <a:r>
              <a:rPr lang="en-US" sz="1800" dirty="0"/>
              <a:t>Membership on a national specialty committee related to Choosing Wisely</a:t>
            </a:r>
          </a:p>
          <a:p>
            <a:pPr lvl="2"/>
            <a:r>
              <a:rPr lang="en-US" sz="1800" dirty="0"/>
              <a:t>Teaching on the topic locally or beyond</a:t>
            </a:r>
          </a:p>
          <a:p>
            <a:pPr lvl="2"/>
            <a:r>
              <a:rPr lang="en-US" sz="1800" dirty="0"/>
              <a:t>Invitations to talk about the work in other provinces or countries In total, these activities can provide a substantive picture of impact under CPA because they have a clear thematic connection.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709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 promotion, one must demonstrate impact </a:t>
            </a:r>
            <a:r>
              <a:rPr lang="en-US" sz="2400" dirty="0"/>
              <a:t>of CPA</a:t>
            </a:r>
            <a:r>
              <a:rPr lang="en-US" sz="2400" i="1" dirty="0"/>
              <a:t> </a:t>
            </a:r>
            <a:r>
              <a:rPr lang="en-US" sz="2400" i="1" dirty="0" smtClean="0"/>
              <a:t>beyond</a:t>
            </a:r>
            <a:r>
              <a:rPr lang="en-US" sz="2400" dirty="0" smtClean="0"/>
              <a:t> the </a:t>
            </a:r>
            <a:r>
              <a:rPr lang="en-US" sz="2400" dirty="0"/>
              <a:t>local </a:t>
            </a:r>
            <a:r>
              <a:rPr lang="en-US" sz="2400" dirty="0" smtClean="0"/>
              <a:t>environment (nationally, internationally): </a:t>
            </a:r>
          </a:p>
          <a:p>
            <a:pPr lvl="1"/>
            <a:r>
              <a:rPr lang="en-US" sz="2000" dirty="0" smtClean="0"/>
              <a:t>Awards, </a:t>
            </a:r>
            <a:r>
              <a:rPr lang="en-US" sz="2000" dirty="0" err="1" smtClean="0"/>
              <a:t>honours</a:t>
            </a:r>
            <a:r>
              <a:rPr lang="en-US" sz="2000" dirty="0" smtClean="0"/>
              <a:t>, invited presentations</a:t>
            </a:r>
          </a:p>
          <a:p>
            <a:pPr lvl="1"/>
            <a:r>
              <a:rPr lang="en-US" sz="2000" dirty="0" smtClean="0"/>
              <a:t>Invitations </a:t>
            </a:r>
            <a:r>
              <a:rPr lang="en-US" sz="2000" dirty="0"/>
              <a:t>to </a:t>
            </a:r>
            <a:r>
              <a:rPr lang="en-US" sz="2000" dirty="0" smtClean="0"/>
              <a:t>consult/advise, e.g. re a QI initiative or educational innovation, at </a:t>
            </a:r>
            <a:r>
              <a:rPr lang="en-US" sz="2000" dirty="0"/>
              <a:t>another </a:t>
            </a:r>
            <a:r>
              <a:rPr lang="en-US" sz="2000" dirty="0" smtClean="0"/>
              <a:t>institution</a:t>
            </a:r>
          </a:p>
          <a:p>
            <a:pPr lvl="1"/>
            <a:r>
              <a:rPr lang="en-US" sz="2000" dirty="0" smtClean="0"/>
              <a:t>Appointment </a:t>
            </a:r>
            <a:r>
              <a:rPr lang="en-US" sz="2000" dirty="0"/>
              <a:t>to decision making bodies, advisory committees, or task forces </a:t>
            </a:r>
            <a:r>
              <a:rPr lang="en-US" sz="2000" i="1" dirty="0"/>
              <a:t>related to </a:t>
            </a:r>
            <a:r>
              <a:rPr lang="en-US" sz="2000" dirty="0"/>
              <a:t>the focus of one’s </a:t>
            </a:r>
            <a:r>
              <a:rPr lang="en-US" sz="2000" dirty="0" smtClean="0"/>
              <a:t>CPA </a:t>
            </a:r>
            <a:r>
              <a:rPr lang="en-US" sz="2000" dirty="0"/>
              <a:t> 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4711448"/>
            <a:ext cx="5578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Should all be documented in your CV…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58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Administrative Service</a:t>
            </a:r>
          </a:p>
        </p:txBody>
      </p:sp>
      <p:sp>
        <p:nvSpPr>
          <p:cNvPr id="39939" name="Content Placeholder 3"/>
          <p:cNvSpPr>
            <a:spLocks noGrp="1"/>
          </p:cNvSpPr>
          <p:nvPr>
            <p:ph idx="1"/>
          </p:nvPr>
        </p:nvSpPr>
        <p:spPr bwMode="auto">
          <a:xfrm>
            <a:off x="227013" y="1524000"/>
            <a:ext cx="8683625" cy="4189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 smtClean="0"/>
              <a:t>Administrative or committee work within the University and to external agencies that furthers the scholarly and educational goals of the University </a:t>
            </a:r>
          </a:p>
          <a:p>
            <a:pPr lvl="1"/>
            <a:r>
              <a:rPr lang="en-US" altLang="en-US" sz="2000" dirty="0" smtClean="0"/>
              <a:t>Expected service (</a:t>
            </a:r>
            <a:r>
              <a:rPr lang="en-US" altLang="en-US" sz="2000" dirty="0" smtClean="0">
                <a:solidFill>
                  <a:srgbClr val="C00000"/>
                </a:solidFill>
              </a:rPr>
              <a:t>NOT FIRST 3 YRS </a:t>
            </a:r>
            <a:r>
              <a:rPr lang="en-US" altLang="en-US" sz="1600" dirty="0" smtClean="0">
                <a:solidFill>
                  <a:srgbClr val="C00000"/>
                </a:solidFill>
              </a:rPr>
              <a:t>unless totally aligned with your goals</a:t>
            </a:r>
            <a:r>
              <a:rPr lang="en-US" altLang="en-US" sz="2000" dirty="0" smtClean="0"/>
              <a:t>) </a:t>
            </a:r>
          </a:p>
          <a:p>
            <a:pPr lvl="1"/>
            <a:r>
              <a:rPr lang="en-US" altLang="en-US" sz="2000" i="1" dirty="0" smtClean="0"/>
              <a:t>Significant</a:t>
            </a:r>
            <a:r>
              <a:rPr lang="en-US" altLang="en-US" sz="2000" dirty="0" smtClean="0"/>
              <a:t> service - </a:t>
            </a:r>
            <a:r>
              <a:rPr lang="en-US" altLang="en-US" sz="1800" b="1" dirty="0" smtClean="0"/>
              <a:t>quality/impact</a:t>
            </a:r>
            <a:r>
              <a:rPr lang="en-US" altLang="en-US" sz="1800" dirty="0" smtClean="0"/>
              <a:t> most important </a:t>
            </a:r>
          </a:p>
        </p:txBody>
      </p:sp>
    </p:spTree>
    <p:extLst>
      <p:ext uri="{BB962C8B-B14F-4D97-AF65-F5344CB8AC3E}">
        <p14:creationId xmlns:p14="http://schemas.microsoft.com/office/powerpoint/2010/main" val="26599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 to Senior Promotion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Assistant to Associate Professor</a:t>
            </a:r>
          </a:p>
          <a:p>
            <a:r>
              <a:rPr lang="en-US" dirty="0" smtClean="0"/>
              <a:t>Associate to Full Professor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867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Senior Promotion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911870"/>
              </p:ext>
            </p:extLst>
          </p:nvPr>
        </p:nvGraphicFramePr>
        <p:xfrm>
          <a:off x="227013" y="1295400"/>
          <a:ext cx="8683625" cy="2468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6725"/>
                <a:gridCol w="1736725"/>
                <a:gridCol w="1736725"/>
                <a:gridCol w="1649412"/>
                <a:gridCol w="182403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Research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Administrative Service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Excellent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MUST be deemed excellent</a:t>
                      </a:r>
                      <a:r>
                        <a:rPr lang="en-US" baseline="0" dirty="0" smtClean="0"/>
                        <a:t> in AT LEAST ONE of these areas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a criterion for promotion but expected to exist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Competent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MUST</a:t>
                      </a:r>
                      <a:r>
                        <a:rPr lang="en-US" baseline="0" dirty="0" smtClean="0"/>
                        <a:t> be AT LEAST competent in teaching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Applicable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628878-9BA2-4FC5-B607-71B1D9D074F6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3883967"/>
            <a:ext cx="12698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CQI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CE 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B050"/>
                </a:solidFill>
              </a:rPr>
              <a:t> CI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4572000" y="4495800"/>
            <a:ext cx="144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>
            <a:endCxn id="5" idx="2"/>
          </p:cNvCxnSpPr>
          <p:nvPr/>
        </p:nvCxnSpPr>
        <p:spPr bwMode="auto">
          <a:xfrm flipH="1" flipV="1">
            <a:off x="4568825" y="3764280"/>
            <a:ext cx="3175" cy="731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2819400" y="4800600"/>
            <a:ext cx="320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4343400" y="3764281"/>
            <a:ext cx="0" cy="10363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2819400" y="3764281"/>
            <a:ext cx="0" cy="10363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2514600" y="5181600"/>
            <a:ext cx="3505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2514600" y="3764280"/>
            <a:ext cx="0" cy="1417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57402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 vs 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6029"/>
            <a:ext cx="875561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364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bother?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295400"/>
            <a:ext cx="4954587" cy="4418013"/>
          </a:xfrm>
        </p:spPr>
        <p:txBody>
          <a:bodyPr/>
          <a:lstStyle/>
          <a:p>
            <a:r>
              <a:rPr lang="en-US" sz="2400" dirty="0" smtClean="0"/>
              <a:t>Time for reflection – looking back on what you have accomplished and feeling proud </a:t>
            </a:r>
          </a:p>
          <a:p>
            <a:r>
              <a:rPr lang="en-US" sz="2400" dirty="0" smtClean="0"/>
              <a:t>Acknowledgement by your peers, your community of your contributions and excellence</a:t>
            </a:r>
          </a:p>
          <a:p>
            <a:r>
              <a:rPr lang="en-US" sz="2400" dirty="0" smtClean="0"/>
              <a:t>Eligibility for leadership roles if desired</a:t>
            </a:r>
          </a:p>
          <a:p>
            <a:r>
              <a:rPr lang="en-US" sz="2400" dirty="0" smtClean="0"/>
              <a:t>It feels really good and makes your parents / family proud!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  <p:pic>
        <p:nvPicPr>
          <p:cNvPr id="5" name="Picture 2" descr="Image result for congratulations job promo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371" y="1752600"/>
            <a:ext cx="38100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342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Curriculum Vitae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 new faculty orientation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081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Start NOW – update regularly!</a:t>
            </a:r>
          </a:p>
          <a:p>
            <a:r>
              <a:rPr lang="en-US" sz="2800" dirty="0" smtClean="0"/>
              <a:t>No more </a:t>
            </a:r>
            <a:r>
              <a:rPr lang="en-US" sz="2800" dirty="0" err="1" smtClean="0"/>
              <a:t>WebCV</a:t>
            </a:r>
            <a:r>
              <a:rPr lang="en-US" sz="2800" dirty="0" smtClean="0"/>
              <a:t>, but template has not changed (link) – word document for now</a:t>
            </a:r>
          </a:p>
          <a:p>
            <a:r>
              <a:rPr lang="en-US" sz="2800" dirty="0" smtClean="0"/>
              <a:t>Research, CPA and Teaching Statements</a:t>
            </a:r>
          </a:p>
          <a:p>
            <a:r>
              <a:rPr lang="en-US" sz="2800" dirty="0" smtClean="0"/>
              <a:t>CPA goes directly into your CV </a:t>
            </a:r>
          </a:p>
          <a:p>
            <a:r>
              <a:rPr lang="en-US" sz="2800" dirty="0" smtClean="0"/>
              <a:t>Quality &gt; quantity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80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U of T &amp; Department of Medicine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 new faculty orientation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162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your CV tells others about you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Are you organized and attentive to detail?</a:t>
            </a:r>
          </a:p>
          <a:p>
            <a:pPr lvl="1"/>
            <a:r>
              <a:rPr lang="en-US" sz="2000" dirty="0" smtClean="0"/>
              <a:t>U of T faculty of medicine template</a:t>
            </a:r>
          </a:p>
          <a:p>
            <a:pPr lvl="1"/>
            <a:r>
              <a:rPr lang="en-US" sz="2000" dirty="0" smtClean="0"/>
              <a:t>No typos, up to date (journal submissions)</a:t>
            </a:r>
            <a:endParaRPr lang="en-US" sz="2000" dirty="0"/>
          </a:p>
          <a:p>
            <a:r>
              <a:rPr lang="en-US" sz="2400" dirty="0" smtClean="0"/>
              <a:t>Focused </a:t>
            </a:r>
            <a:r>
              <a:rPr lang="en-US" sz="2000" dirty="0" smtClean="0"/>
              <a:t>(thematic)</a:t>
            </a:r>
          </a:p>
          <a:p>
            <a:r>
              <a:rPr lang="en-US" sz="2400" dirty="0" smtClean="0"/>
              <a:t>Are </a:t>
            </a:r>
            <a:r>
              <a:rPr lang="en-US" sz="2400" dirty="0"/>
              <a:t>you a </a:t>
            </a:r>
            <a:r>
              <a:rPr lang="en-US" sz="2400" dirty="0" smtClean="0"/>
              <a:t>finisher?</a:t>
            </a:r>
            <a:endParaRPr lang="en-US" sz="2400" dirty="0"/>
          </a:p>
          <a:p>
            <a:pPr lvl="1"/>
            <a:r>
              <a:rPr lang="en-US" sz="2000" dirty="0"/>
              <a:t>The right balance of </a:t>
            </a:r>
            <a:r>
              <a:rPr lang="en-US" sz="2000" dirty="0" smtClean="0"/>
              <a:t>grant/presentations </a:t>
            </a:r>
            <a:r>
              <a:rPr lang="en-US" sz="2000" dirty="0"/>
              <a:t>to publications </a:t>
            </a:r>
            <a:endParaRPr lang="en-US" sz="2000" dirty="0" smtClean="0"/>
          </a:p>
          <a:p>
            <a:pPr lvl="1"/>
            <a:r>
              <a:rPr lang="en-US" sz="2000" dirty="0" smtClean="0"/>
              <a:t>Demonstration of impact (eventually!)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No padding </a:t>
            </a:r>
            <a:r>
              <a:rPr lang="en-US" sz="2000" dirty="0"/>
              <a:t>– reflects badly (don’t do) </a:t>
            </a:r>
          </a:p>
          <a:p>
            <a:r>
              <a:rPr lang="en-US" sz="2400" dirty="0" smtClean="0"/>
              <a:t>Collaborative? </a:t>
            </a:r>
          </a:p>
          <a:p>
            <a:r>
              <a:rPr lang="en-US" sz="2400" dirty="0" smtClean="0"/>
              <a:t>Leader? </a:t>
            </a:r>
            <a:r>
              <a:rPr lang="en-US" sz="2000" dirty="0" smtClean="0"/>
              <a:t>Role on projects, publications, guidelines, </a:t>
            </a:r>
            <a:r>
              <a:rPr lang="en-US" sz="2000" dirty="0" err="1" smtClean="0"/>
              <a:t>etc</a:t>
            </a:r>
            <a:r>
              <a:rPr lang="en-US" sz="2000" dirty="0" smtClean="0"/>
              <a:t> </a:t>
            </a:r>
            <a:endParaRPr lang="en-US" sz="1800" dirty="0"/>
          </a:p>
          <a:p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628878-9BA2-4FC5-B607-71B1D9D074F6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258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Faculty and Departmental Policies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 new faculty orientation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680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 anchorCtr="1"/>
          <a:lstStyle/>
          <a:p>
            <a:pPr eaLnBrk="1" hangingPunct="1"/>
            <a:r>
              <a:rPr lang="en-US" altLang="en-US" dirty="0" smtClean="0">
                <a:solidFill>
                  <a:schemeClr val="accent6"/>
                </a:solidFill>
              </a:rPr>
              <a:t>Clinical Faculty Policies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idx="1"/>
          </p:nvPr>
        </p:nvSpPr>
        <p:spPr>
          <a:xfrm>
            <a:off x="468313" y="1295400"/>
            <a:ext cx="8229600" cy="5084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i="1" dirty="0" smtClean="0"/>
              <a:t>First 3-5 years are probationary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Full time faculty must have academic position description &amp; participate in “conforming practice plan”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Access to Academic Tribunal and Grievance Committees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Policy for Clinical Faculty – Procedures manual: </a:t>
            </a:r>
            <a:r>
              <a:rPr lang="en-US" altLang="en-US" sz="2400" u="sng" dirty="0" smtClean="0">
                <a:hlinkClick r:id="rId2"/>
              </a:rPr>
              <a:t>http://www.library.utoronto.ca/medicine/ProceduresManualCF.pdf  </a:t>
            </a:r>
            <a:endParaRPr lang="en-US" altLang="en-US" sz="2400" u="sng" dirty="0" smtClean="0"/>
          </a:p>
          <a:p>
            <a:pPr marL="35560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  <p:pic>
        <p:nvPicPr>
          <p:cNvPr id="73730" name="Picture 2" descr="http://blog.justbabyteethers.com/wp-content/uploads/2014/05/Sleeping-Ba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68" y="3886200"/>
            <a:ext cx="3311681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9200" y="5305425"/>
            <a:ext cx="4373563" cy="5857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en-US" altLang="en-US" sz="3200">
                <a:solidFill>
                  <a:schemeClr val="bg1"/>
                </a:solidFill>
              </a:rPr>
              <a:t>Great bedtime reading!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6"/>
                </a:solidFill>
              </a:rPr>
              <a:t>Faculty Perks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Benefits (Tuition – yourself/dependents, Hart House, Athletic Club, Faculty Club, U. of T. courses) </a:t>
            </a:r>
          </a:p>
          <a:p>
            <a:pPr marL="35560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dirty="0">
                <a:hlinkClick r:id="rId2"/>
              </a:rPr>
              <a:t>http://www.hrandequity.utoronto.ca/faculty-librarians/benefits.htm</a:t>
            </a:r>
            <a:endParaRPr lang="en-US" altLang="en-US" sz="2000" dirty="0"/>
          </a:p>
          <a:p>
            <a:pPr marL="355600" indent="0">
              <a:buFontTx/>
              <a:buNone/>
              <a:defRPr/>
            </a:pPr>
            <a:r>
              <a:rPr lang="en-CA" sz="2000" u="sng" dirty="0">
                <a:hlinkClick r:id="rId3"/>
              </a:rPr>
              <a:t>http://www.facmed.utoronto.ca/education/educational-services-support</a:t>
            </a:r>
            <a:r>
              <a:rPr lang="en-CA" sz="2000" dirty="0"/>
              <a:t> </a:t>
            </a:r>
          </a:p>
          <a:p>
            <a:pPr marL="355600" indent="0">
              <a:buFontTx/>
              <a:buNone/>
              <a:defRPr/>
            </a:pPr>
            <a:r>
              <a:rPr lang="en-CA" sz="2000" u="sng" dirty="0">
                <a:hlinkClick r:id="rId4"/>
              </a:rPr>
              <a:t>http://www.facmed.utoronto.ca/faculty-staff/university-employee-services</a:t>
            </a:r>
            <a:r>
              <a:rPr lang="en-CA" sz="2000" dirty="0"/>
              <a:t> </a:t>
            </a:r>
          </a:p>
          <a:p>
            <a:pPr marL="355600" indent="0">
              <a:buFontTx/>
              <a:buNone/>
              <a:defRPr/>
            </a:pPr>
            <a:r>
              <a:rPr lang="en-CA" sz="2000" u="sng" dirty="0">
                <a:hlinkClick r:id="rId5"/>
              </a:rPr>
              <a:t>http://www.facmed.utoronto.ca/faculty-staff/clinical-faculty-resources</a:t>
            </a:r>
            <a:r>
              <a:rPr lang="en-CA" sz="2000" dirty="0"/>
              <a:t> </a:t>
            </a:r>
          </a:p>
          <a:p>
            <a:pPr>
              <a:defRPr/>
            </a:pPr>
            <a:r>
              <a:rPr lang="en-CA" sz="2800" dirty="0" smtClean="0"/>
              <a:t>Scholarship </a:t>
            </a:r>
            <a:r>
              <a:rPr lang="en-CA" sz="2800" dirty="0"/>
              <a:t>program for dependants</a:t>
            </a:r>
          </a:p>
          <a:p>
            <a:pPr marL="355600" indent="0">
              <a:buFontTx/>
              <a:buNone/>
              <a:defRPr/>
            </a:pPr>
            <a:r>
              <a:rPr lang="en-CA" sz="2000" u="sng" dirty="0">
                <a:hlinkClick r:id="rId6"/>
              </a:rPr>
              <a:t>http://www.adm.utoronto.ca/awards/scholarship-program-for-dependants/</a:t>
            </a:r>
            <a:r>
              <a:rPr lang="en-CA" sz="2000" dirty="0"/>
              <a:t> 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76342CC-90D3-41DF-8CC1-E39F2FFC0671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4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Ethical Research Conduct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://www.governingcouncil.utoronto.ca/Assets/Governing+Council+Digital+Assets/Policies/PDF/ppmar281991i.pdf</a:t>
            </a:r>
            <a:endParaRPr lang="en-US" sz="1800" dirty="0" smtClean="0"/>
          </a:p>
          <a:p>
            <a:pPr lvl="1"/>
            <a:r>
              <a:rPr lang="en-US" sz="2000" dirty="0" smtClean="0"/>
              <a:t>Requirements for anyone conducting ‘research’</a:t>
            </a:r>
          </a:p>
          <a:p>
            <a:r>
              <a:rPr lang="en-US" sz="2800" dirty="0" smtClean="0"/>
              <a:t>Professional </a:t>
            </a:r>
            <a:r>
              <a:rPr lang="en-US" sz="2800" dirty="0" err="1"/>
              <a:t>Behaviour</a:t>
            </a:r>
            <a:r>
              <a:rPr lang="en-US" sz="2800" dirty="0"/>
              <a:t> </a:t>
            </a:r>
            <a:endParaRPr lang="en-US" sz="2800" dirty="0" smtClean="0"/>
          </a:p>
          <a:p>
            <a:pPr marL="55562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://www.deptmedicine.utoronto.ca/professionalismcode-conduct</a:t>
            </a:r>
            <a:endParaRPr lang="en-US" sz="2000" dirty="0"/>
          </a:p>
          <a:p>
            <a:pPr lvl="1"/>
            <a:r>
              <a:rPr lang="en-US" sz="2000" dirty="0" smtClean="0"/>
              <a:t>Codes of Conduct (University, hospital, CPSO)</a:t>
            </a:r>
          </a:p>
          <a:p>
            <a:pPr lvl="1"/>
            <a:r>
              <a:rPr lang="en-US" sz="2000" dirty="0" smtClean="0"/>
              <a:t>CPSO complaints </a:t>
            </a:r>
          </a:p>
          <a:p>
            <a:r>
              <a:rPr lang="en-US" sz="2800" dirty="0" smtClean="0"/>
              <a:t>Annual Disclosure </a:t>
            </a:r>
            <a:r>
              <a:rPr lang="en-US" sz="2800" dirty="0"/>
              <a:t>of </a:t>
            </a:r>
            <a:r>
              <a:rPr lang="en-US" sz="2800" dirty="0" smtClean="0"/>
              <a:t>Relationships (link)</a:t>
            </a:r>
          </a:p>
          <a:p>
            <a:pPr lvl="1"/>
            <a:r>
              <a:rPr lang="en-US" sz="2400" dirty="0" smtClean="0"/>
              <a:t>Conflict of interest (financial, intellectual, etc.)</a:t>
            </a:r>
          </a:p>
          <a:p>
            <a:pPr lvl="1"/>
            <a:r>
              <a:rPr lang="en-US" sz="2400" dirty="0" smtClean="0"/>
              <a:t>Conflict of commitment (time)</a:t>
            </a:r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3661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00400"/>
            <a:ext cx="8605838" cy="2513013"/>
          </a:xfrm>
        </p:spPr>
        <p:txBody>
          <a:bodyPr/>
          <a:lstStyle/>
          <a:p>
            <a:r>
              <a:rPr lang="en-US" altLang="en-US" sz="2800" dirty="0"/>
              <a:t>Provide hospital &amp; University of Toronto affiliation on </a:t>
            </a:r>
            <a:r>
              <a:rPr lang="en-US" altLang="en-US" sz="2800" u="sng" dirty="0"/>
              <a:t>all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manuscripts and posters &amp; at beginning of all presentations </a:t>
            </a:r>
            <a:endParaRPr lang="en-US" altLang="en-US" sz="2800" dirty="0"/>
          </a:p>
          <a:p>
            <a:pPr lvl="1"/>
            <a:r>
              <a:rPr lang="en-US" altLang="en-US" sz="2400" dirty="0" smtClean="0"/>
              <a:t>Department </a:t>
            </a:r>
            <a:r>
              <a:rPr lang="en-US" altLang="en-US" sz="2400" dirty="0"/>
              <a:t>of Medicine </a:t>
            </a:r>
            <a:r>
              <a:rPr lang="en-US" altLang="en-US" sz="2400" dirty="0" err="1"/>
              <a:t>powerpoint</a:t>
            </a:r>
            <a:r>
              <a:rPr lang="en-US" altLang="en-US" sz="2400" dirty="0"/>
              <a:t> template </a:t>
            </a:r>
            <a:r>
              <a:rPr lang="en-US" altLang="en-US" sz="2400" dirty="0" smtClean="0"/>
              <a:t>available for posters and </a:t>
            </a:r>
            <a:r>
              <a:rPr lang="en-US" altLang="en-US" sz="2400" dirty="0"/>
              <a:t>presentations </a:t>
            </a:r>
            <a:r>
              <a:rPr lang="en-US" altLang="en-US" sz="2000" dirty="0">
                <a:hlinkClick r:id="rId2"/>
              </a:rPr>
              <a:t>http://www.deptmedicine.utoronto.ca/communication-resources</a:t>
            </a:r>
            <a:endParaRPr lang="en-US" sz="2000" dirty="0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95400"/>
            <a:ext cx="78486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2" name="Picture 2" descr="Women's College Hospital - Health Care for Women, Revolutionize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39122"/>
            <a:ext cx="1683744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3032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Faculty Advocate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Provides </a:t>
            </a:r>
            <a:r>
              <a:rPr lang="en-US" sz="2400" dirty="0"/>
              <a:t>an </a:t>
            </a:r>
            <a:r>
              <a:rPr lang="en-US" sz="2400" dirty="0" smtClean="0"/>
              <a:t>advocacy process </a:t>
            </a:r>
            <a:r>
              <a:rPr lang="en-US" sz="2400" dirty="0"/>
              <a:t>to support physicians involved in (potential) disputes and grievance </a:t>
            </a:r>
            <a:r>
              <a:rPr lang="en-US" sz="2400" dirty="0" smtClean="0"/>
              <a:t>processes over University/academic matters</a:t>
            </a:r>
          </a:p>
          <a:p>
            <a:r>
              <a:rPr lang="en-US" sz="2400" dirty="0" smtClean="0"/>
              <a:t>Dr Carl </a:t>
            </a:r>
            <a:r>
              <a:rPr lang="en-US" sz="2400" dirty="0" err="1" smtClean="0"/>
              <a:t>Cardella</a:t>
            </a:r>
            <a:r>
              <a:rPr lang="en-US" sz="2400" dirty="0" smtClean="0"/>
              <a:t>, Division of Nephrology at UHN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0143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with Industry - Dr Goguen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 new faculty orientation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  <p:pic>
        <p:nvPicPr>
          <p:cNvPr id="87042" name="Picture 2" descr="Image result for drug rep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8971"/>
            <a:ext cx="331883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0890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Departmental Website &amp; Social Media</a:t>
            </a:r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2016 new faculty orientation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7BC4FB-FA69-477C-9070-AB48F71056C8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6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Wellness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 new faculty orientation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4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53914" y="228600"/>
            <a:ext cx="8683625" cy="839787"/>
          </a:xfrm>
        </p:spPr>
        <p:txBody>
          <a:bodyPr/>
          <a:lstStyle/>
          <a:p>
            <a:r>
              <a:rPr lang="en-US" altLang="en-US" dirty="0" smtClean="0"/>
              <a:t>Major discoveries &amp; milestones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724400"/>
          </a:xfrm>
        </p:spPr>
        <p:txBody>
          <a:bodyPr/>
          <a:lstStyle/>
          <a:p>
            <a:pPr marL="55562" indent="0">
              <a:buNone/>
            </a:pPr>
            <a:r>
              <a:rPr lang="en-US" altLang="en-US" sz="1600" b="1" dirty="0" smtClean="0">
                <a:solidFill>
                  <a:srgbClr val="0070C0"/>
                </a:solidFill>
              </a:rPr>
              <a:t>1921</a:t>
            </a:r>
            <a:r>
              <a:rPr lang="en-US" altLang="en-US" sz="1600" dirty="0" smtClean="0"/>
              <a:t> </a:t>
            </a:r>
            <a:r>
              <a:rPr lang="en-US" altLang="en-US" sz="1800" dirty="0" smtClean="0"/>
              <a:t>Insulin</a:t>
            </a:r>
            <a:r>
              <a:rPr lang="en-US" altLang="en-US" sz="1600" dirty="0" smtClean="0"/>
              <a:t> </a:t>
            </a:r>
            <a:r>
              <a:rPr lang="en-US" altLang="en-US" sz="1400" dirty="0" smtClean="0"/>
              <a:t>(Banting &amp; Best)</a:t>
            </a:r>
            <a:endParaRPr lang="en-US" altLang="en-US" sz="1100" dirty="0" smtClean="0"/>
          </a:p>
          <a:p>
            <a:pPr marL="55562" indent="0">
              <a:buNone/>
            </a:pPr>
            <a:r>
              <a:rPr lang="en-US" altLang="en-US" sz="1600" b="1" dirty="0" smtClean="0">
                <a:solidFill>
                  <a:srgbClr val="0070C0"/>
                </a:solidFill>
              </a:rPr>
              <a:t>1930</a:t>
            </a:r>
            <a:r>
              <a:rPr lang="en-US" altLang="en-US" sz="1600" dirty="0" smtClean="0"/>
              <a:t> </a:t>
            </a:r>
            <a:r>
              <a:rPr lang="en-US" altLang="en-US" sz="1800" dirty="0"/>
              <a:t>Pablum</a:t>
            </a:r>
            <a:r>
              <a:rPr lang="en-US" altLang="en-US" sz="1600" dirty="0"/>
              <a:t> </a:t>
            </a:r>
            <a:r>
              <a:rPr lang="en-US" altLang="en-US" sz="1400" dirty="0" smtClean="0"/>
              <a:t>(</a:t>
            </a:r>
            <a:r>
              <a:rPr lang="en-US" altLang="en-US" sz="1400" dirty="0" err="1" smtClean="0"/>
              <a:t>Tisdall</a:t>
            </a:r>
            <a:r>
              <a:rPr lang="en-US" altLang="en-US" sz="1400" dirty="0" smtClean="0"/>
              <a:t>, Drake &amp; Brown)</a:t>
            </a:r>
          </a:p>
          <a:p>
            <a:pPr marL="55562" indent="0">
              <a:buNone/>
            </a:pPr>
            <a:r>
              <a:rPr lang="en-US" altLang="en-US" sz="1600" b="1" dirty="0" smtClean="0">
                <a:solidFill>
                  <a:srgbClr val="0070C0"/>
                </a:solidFill>
              </a:rPr>
              <a:t>1936</a:t>
            </a:r>
            <a:r>
              <a:rPr lang="en-US" altLang="en-US" sz="1600" dirty="0" smtClean="0"/>
              <a:t> </a:t>
            </a:r>
            <a:r>
              <a:rPr lang="en-US" altLang="en-US" sz="1800" dirty="0" smtClean="0"/>
              <a:t>Purification of Heparin </a:t>
            </a:r>
            <a:r>
              <a:rPr lang="en-US" altLang="en-US" sz="1400" dirty="0" smtClean="0"/>
              <a:t>(Scott &amp; Charles)</a:t>
            </a:r>
          </a:p>
          <a:p>
            <a:pPr marL="55562" indent="0">
              <a:buNone/>
            </a:pPr>
            <a:r>
              <a:rPr lang="en-US" altLang="en-US" sz="1600" b="1" dirty="0" smtClean="0">
                <a:solidFill>
                  <a:srgbClr val="0070C0"/>
                </a:solidFill>
              </a:rPr>
              <a:t>1936</a:t>
            </a:r>
            <a:r>
              <a:rPr lang="en-US" altLang="en-US" sz="1600" dirty="0" smtClean="0"/>
              <a:t> </a:t>
            </a:r>
            <a:r>
              <a:rPr lang="en-US" altLang="en-US" sz="1800" dirty="0" smtClean="0"/>
              <a:t>First Mobile Transfusion </a:t>
            </a:r>
            <a:r>
              <a:rPr lang="en-US" altLang="en-US" sz="1600" dirty="0" smtClean="0"/>
              <a:t>Unit </a:t>
            </a:r>
            <a:r>
              <a:rPr lang="en-US" altLang="en-US" sz="1400" dirty="0" smtClean="0"/>
              <a:t>(Noman Bethune)</a:t>
            </a:r>
          </a:p>
          <a:p>
            <a:pPr marL="55562" indent="0">
              <a:buNone/>
            </a:pPr>
            <a:r>
              <a:rPr lang="en-US" altLang="en-US" sz="1600" b="1" dirty="0" smtClean="0">
                <a:solidFill>
                  <a:srgbClr val="0070C0"/>
                </a:solidFill>
              </a:rPr>
              <a:t>1951</a:t>
            </a:r>
            <a:r>
              <a:rPr lang="en-US" altLang="en-US" sz="1600" dirty="0" smtClean="0"/>
              <a:t> </a:t>
            </a:r>
            <a:r>
              <a:rPr lang="en-US" altLang="en-US" sz="1800" dirty="0" smtClean="0"/>
              <a:t>First Electronic Heart Pacemaker </a:t>
            </a:r>
            <a:r>
              <a:rPr lang="en-US" altLang="en-US" sz="1400" dirty="0" smtClean="0"/>
              <a:t>(Bigelow)</a:t>
            </a:r>
          </a:p>
          <a:p>
            <a:pPr marL="55562" indent="0">
              <a:buNone/>
            </a:pPr>
            <a:r>
              <a:rPr lang="en-US" altLang="en-US" sz="1600" b="1" dirty="0" smtClean="0">
                <a:solidFill>
                  <a:srgbClr val="0070C0"/>
                </a:solidFill>
              </a:rPr>
              <a:t>1961</a:t>
            </a:r>
            <a:r>
              <a:rPr lang="en-US" altLang="en-US" sz="1600" dirty="0" smtClean="0"/>
              <a:t> </a:t>
            </a:r>
            <a:r>
              <a:rPr lang="en-US" altLang="en-US" sz="1800" dirty="0" smtClean="0"/>
              <a:t>Discovery of Stem Cells </a:t>
            </a:r>
            <a:r>
              <a:rPr lang="en-US" altLang="en-US" sz="1400" dirty="0" smtClean="0"/>
              <a:t>(Till </a:t>
            </a:r>
            <a:r>
              <a:rPr lang="en-US" altLang="en-US" sz="1400" dirty="0"/>
              <a:t>&amp; </a:t>
            </a:r>
            <a:r>
              <a:rPr lang="en-US" altLang="en-US" sz="1400" dirty="0" smtClean="0"/>
              <a:t>McCulloch</a:t>
            </a:r>
            <a:r>
              <a:rPr lang="en-US" altLang="en-US" sz="1400" dirty="0"/>
              <a:t>)</a:t>
            </a:r>
            <a:endParaRPr lang="en-US" altLang="en-US" sz="1600" dirty="0"/>
          </a:p>
          <a:p>
            <a:pPr marL="55562" indent="0">
              <a:buNone/>
            </a:pPr>
            <a:r>
              <a:rPr lang="en-US" altLang="en-US" sz="1600" b="1" dirty="0" smtClean="0">
                <a:solidFill>
                  <a:srgbClr val="0070C0"/>
                </a:solidFill>
              </a:rPr>
              <a:t>1981</a:t>
            </a:r>
            <a:r>
              <a:rPr lang="en-US" altLang="en-US" sz="1600" dirty="0" smtClean="0"/>
              <a:t> </a:t>
            </a:r>
            <a:r>
              <a:rPr lang="en-US" altLang="en-US" sz="1800" dirty="0" smtClean="0"/>
              <a:t>The Glycemic Index </a:t>
            </a:r>
            <a:r>
              <a:rPr lang="en-US" altLang="en-US" sz="1400" dirty="0" smtClean="0"/>
              <a:t>(David Jenkins)</a:t>
            </a:r>
          </a:p>
          <a:p>
            <a:pPr marL="55562" indent="0">
              <a:buNone/>
            </a:pPr>
            <a:r>
              <a:rPr lang="en-US" altLang="en-US" sz="1600" b="1" dirty="0" smtClean="0">
                <a:solidFill>
                  <a:srgbClr val="0070C0"/>
                </a:solidFill>
              </a:rPr>
              <a:t>1981</a:t>
            </a:r>
            <a:r>
              <a:rPr lang="en-US" altLang="en-US" sz="1600" dirty="0" smtClean="0"/>
              <a:t> </a:t>
            </a:r>
            <a:r>
              <a:rPr lang="en-US" altLang="en-US" sz="1800" dirty="0" smtClean="0"/>
              <a:t>First Single Lung Transplant </a:t>
            </a:r>
            <a:r>
              <a:rPr lang="en-US" altLang="en-US" sz="1400" dirty="0" smtClean="0"/>
              <a:t>(Pearson &amp; Cooper)</a:t>
            </a:r>
          </a:p>
          <a:p>
            <a:pPr marL="55562" indent="0">
              <a:buNone/>
            </a:pPr>
            <a:r>
              <a:rPr lang="en-US" altLang="en-US" sz="1600" b="1" dirty="0" smtClean="0">
                <a:solidFill>
                  <a:srgbClr val="0070C0"/>
                </a:solidFill>
              </a:rPr>
              <a:t>1984</a:t>
            </a:r>
            <a:r>
              <a:rPr lang="en-US" altLang="en-US" sz="1600" dirty="0" smtClean="0"/>
              <a:t> </a:t>
            </a:r>
            <a:r>
              <a:rPr lang="en-US" altLang="en-US" sz="1800" dirty="0" smtClean="0"/>
              <a:t>T-Cell Receptor Gene </a:t>
            </a:r>
            <a:r>
              <a:rPr lang="en-US" altLang="en-US" sz="1400" dirty="0" smtClean="0"/>
              <a:t>(</a:t>
            </a:r>
            <a:r>
              <a:rPr lang="en-US" altLang="en-US" sz="1400" dirty="0" err="1" smtClean="0"/>
              <a:t>Tak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Mak</a:t>
            </a:r>
            <a:r>
              <a:rPr lang="en-US" altLang="en-US" sz="1400" dirty="0" smtClean="0"/>
              <a:t>)</a:t>
            </a:r>
          </a:p>
          <a:p>
            <a:pPr marL="55562" indent="0">
              <a:buNone/>
            </a:pPr>
            <a:r>
              <a:rPr lang="en-US" altLang="en-US" sz="1600" b="1" dirty="0" smtClean="0">
                <a:solidFill>
                  <a:srgbClr val="0070C0"/>
                </a:solidFill>
              </a:rPr>
              <a:t>1988</a:t>
            </a:r>
            <a:r>
              <a:rPr lang="en-US" altLang="en-US" sz="1600" dirty="0" smtClean="0"/>
              <a:t> </a:t>
            </a:r>
            <a:r>
              <a:rPr lang="en-US" altLang="en-US" sz="1800" dirty="0" smtClean="0"/>
              <a:t>First Nerve Transplant </a:t>
            </a:r>
            <a:r>
              <a:rPr lang="en-US" altLang="en-US" sz="1400" dirty="0" smtClean="0"/>
              <a:t>(Hudson &amp; MacKinnon)</a:t>
            </a:r>
          </a:p>
          <a:p>
            <a:pPr marL="55562" indent="0">
              <a:buNone/>
            </a:pPr>
            <a:r>
              <a:rPr lang="en-US" altLang="en-US" sz="1600" b="1" dirty="0" smtClean="0">
                <a:solidFill>
                  <a:srgbClr val="0070C0"/>
                </a:solidFill>
              </a:rPr>
              <a:t>1989</a:t>
            </a:r>
            <a:r>
              <a:rPr lang="en-US" altLang="en-US" sz="1600" dirty="0" smtClean="0"/>
              <a:t> </a:t>
            </a:r>
            <a:r>
              <a:rPr lang="en-US" altLang="en-US" sz="1800" dirty="0" smtClean="0"/>
              <a:t>The Cystic Fibrosis Gene </a:t>
            </a:r>
            <a:r>
              <a:rPr lang="en-US" altLang="en-US" sz="1400" dirty="0" smtClean="0"/>
              <a:t>(Lap-Chee </a:t>
            </a:r>
            <a:r>
              <a:rPr lang="en-US" altLang="en-US" sz="1400" dirty="0" err="1" smtClean="0"/>
              <a:t>Tsui</a:t>
            </a:r>
            <a:r>
              <a:rPr lang="en-US" altLang="en-US" sz="1400" dirty="0" smtClean="0"/>
              <a:t>)</a:t>
            </a:r>
          </a:p>
          <a:p>
            <a:pPr marL="55562" indent="0">
              <a:buNone/>
            </a:pPr>
            <a:r>
              <a:rPr lang="en-US" altLang="en-US" sz="1600" b="1" dirty="0" smtClean="0">
                <a:solidFill>
                  <a:srgbClr val="0070C0"/>
                </a:solidFill>
              </a:rPr>
              <a:t>1991</a:t>
            </a:r>
            <a:r>
              <a:rPr lang="en-US" altLang="en-US" sz="1600" dirty="0" smtClean="0"/>
              <a:t> </a:t>
            </a:r>
            <a:r>
              <a:rPr lang="en-US" altLang="en-US" sz="1800" dirty="0" smtClean="0"/>
              <a:t>Cell Receptor Discoveries Enable Development to New Cancer Drugs </a:t>
            </a:r>
            <a:r>
              <a:rPr lang="en-US" altLang="en-US" sz="1400" dirty="0" smtClean="0"/>
              <a:t>(Pawson)</a:t>
            </a:r>
          </a:p>
          <a:p>
            <a:pPr marL="55562" indent="0">
              <a:buNone/>
            </a:pPr>
            <a:r>
              <a:rPr lang="en-US" altLang="en-US" sz="1600" b="1" dirty="0" smtClean="0">
                <a:solidFill>
                  <a:srgbClr val="0070C0"/>
                </a:solidFill>
              </a:rPr>
              <a:t>1995</a:t>
            </a:r>
            <a:r>
              <a:rPr lang="en-US" altLang="en-US" sz="1600" dirty="0" smtClean="0"/>
              <a:t> </a:t>
            </a:r>
            <a:r>
              <a:rPr lang="en-US" altLang="en-US" sz="1800" dirty="0" smtClean="0"/>
              <a:t>Discovery of Genes Responsible for Early-onset Alzheimer’s </a:t>
            </a:r>
            <a:r>
              <a:rPr lang="en-US" altLang="en-US" sz="1400" dirty="0" smtClean="0"/>
              <a:t>(St. George-</a:t>
            </a:r>
            <a:r>
              <a:rPr lang="en-US" altLang="en-US" sz="1400" dirty="0" err="1" smtClean="0"/>
              <a:t>Hyslop</a:t>
            </a:r>
            <a:r>
              <a:rPr lang="en-US" altLang="en-US" sz="1400" dirty="0" smtClean="0"/>
              <a:t>)</a:t>
            </a:r>
            <a:endParaRPr lang="en-US" altLang="en-US" sz="1600" dirty="0" smtClean="0"/>
          </a:p>
          <a:p>
            <a:pPr marL="55562" indent="0">
              <a:buNone/>
            </a:pPr>
            <a:r>
              <a:rPr lang="en-US" altLang="en-US" sz="1600" b="1" dirty="0" smtClean="0">
                <a:solidFill>
                  <a:srgbClr val="0070C0"/>
                </a:solidFill>
              </a:rPr>
              <a:t>2010</a:t>
            </a:r>
            <a:r>
              <a:rPr lang="en-US" altLang="en-US" sz="1600" dirty="0" smtClean="0"/>
              <a:t> </a:t>
            </a:r>
            <a:r>
              <a:rPr lang="en-US" altLang="en-US" sz="1800" dirty="0" smtClean="0"/>
              <a:t>Stem Cells Restore Sight to Blind Mice </a:t>
            </a:r>
            <a:r>
              <a:rPr lang="en-US" altLang="en-US" sz="1400" dirty="0" smtClean="0"/>
              <a:t>(van der </a:t>
            </a:r>
            <a:r>
              <a:rPr lang="en-US" altLang="en-US" sz="1400" dirty="0" err="1" smtClean="0"/>
              <a:t>Kooy</a:t>
            </a:r>
            <a:r>
              <a:rPr lang="en-US" altLang="en-US" sz="1400" dirty="0" smtClean="0"/>
              <a:t>)</a:t>
            </a:r>
          </a:p>
          <a:p>
            <a:pPr marL="55562" indent="0">
              <a:buNone/>
            </a:pPr>
            <a:r>
              <a:rPr lang="en-US" altLang="en-US" sz="1600" b="1" dirty="0" smtClean="0">
                <a:solidFill>
                  <a:srgbClr val="0070C0"/>
                </a:solidFill>
              </a:rPr>
              <a:t>2015</a:t>
            </a:r>
            <a:r>
              <a:rPr lang="en-US" altLang="en-US" sz="1600" dirty="0" smtClean="0"/>
              <a:t> </a:t>
            </a:r>
            <a:r>
              <a:rPr lang="en-US" altLang="en-US" sz="1800" dirty="0" smtClean="0"/>
              <a:t>Opening the Blood-Brain Barrier </a:t>
            </a:r>
            <a:r>
              <a:rPr lang="en-US" altLang="en-US" sz="1400" dirty="0" smtClean="0"/>
              <a:t>(Mainprize)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76342CC-90D3-41DF-8CC1-E39F2FFC0671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  <p:pic>
        <p:nvPicPr>
          <p:cNvPr id="11269" name="Picture 2" descr="diabetes_mellitus_-_insulin_treatment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4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Physicians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Feeling </a:t>
            </a:r>
            <a:r>
              <a:rPr lang="en-US" sz="2800" dirty="0"/>
              <a:t>overwhelmed, </a:t>
            </a:r>
            <a:r>
              <a:rPr lang="en-US" sz="2800" dirty="0" smtClean="0"/>
              <a:t>stressed, burned-out</a:t>
            </a:r>
          </a:p>
          <a:p>
            <a:r>
              <a:rPr lang="en-US" sz="2800" dirty="0" smtClean="0"/>
              <a:t>Combining </a:t>
            </a:r>
            <a:r>
              <a:rPr lang="en-US" sz="2800" dirty="0"/>
              <a:t>the roles of person and </a:t>
            </a:r>
            <a:r>
              <a:rPr lang="en-US" sz="2800" dirty="0" smtClean="0"/>
              <a:t>professional </a:t>
            </a:r>
            <a:r>
              <a:rPr lang="en-US" sz="2400" dirty="0" smtClean="0"/>
              <a:t>(guilt, anger, sadness)</a:t>
            </a:r>
          </a:p>
          <a:p>
            <a:r>
              <a:rPr lang="en-US" sz="2800" dirty="0" smtClean="0"/>
              <a:t>Living </a:t>
            </a:r>
            <a:r>
              <a:rPr lang="en-US" sz="2800" dirty="0"/>
              <a:t>a healthy, balanced </a:t>
            </a:r>
            <a:r>
              <a:rPr lang="en-US" sz="2800" dirty="0" smtClean="0"/>
              <a:t>life while also attaining </a:t>
            </a:r>
            <a:r>
              <a:rPr lang="en-US" sz="2800" dirty="0"/>
              <a:t>fulfillment in </a:t>
            </a:r>
            <a:r>
              <a:rPr lang="en-US" sz="2800" dirty="0" smtClean="0"/>
              <a:t>work</a:t>
            </a:r>
          </a:p>
          <a:p>
            <a:pPr lvl="1"/>
            <a:r>
              <a:rPr lang="en-US" sz="2400" dirty="0" smtClean="0"/>
              <a:t>Finding one’s own definition of work-life balance</a:t>
            </a:r>
          </a:p>
          <a:p>
            <a:r>
              <a:rPr lang="en-US" sz="2800" dirty="0" smtClean="0"/>
              <a:t>Dealing with difficulty colleagues / trainees</a:t>
            </a:r>
          </a:p>
          <a:p>
            <a:r>
              <a:rPr lang="en-US" sz="2800" dirty="0" smtClean="0"/>
              <a:t>Surviving failure</a:t>
            </a:r>
          </a:p>
          <a:p>
            <a:r>
              <a:rPr lang="en-US" sz="2800" dirty="0" smtClean="0"/>
              <a:t>Patient complaints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85EB2B-B519-4806-B4BF-5FBA21F89F46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7797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 Health and Wellness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3625" cy="4418013"/>
          </a:xfrm>
        </p:spPr>
        <p:txBody>
          <a:bodyPr/>
          <a:lstStyle/>
          <a:p>
            <a:r>
              <a:rPr lang="en-US" sz="2400" dirty="0" smtClean="0"/>
              <a:t>Ontario Medical Association website has numerous resources:</a:t>
            </a:r>
          </a:p>
          <a:p>
            <a:pPr lvl="1"/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php.oma.org/wellnessResourcesP.html</a:t>
            </a:r>
            <a:endParaRPr lang="en-US" sz="20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Centre for Mindfulness Studies in Toronto provides mindfulness based therapies for </a:t>
            </a:r>
            <a:r>
              <a:rPr lang="en-US" sz="2000" dirty="0" smtClean="0"/>
              <a:t>anxiety, depression</a:t>
            </a:r>
            <a:r>
              <a:rPr lang="en-US" sz="2000" dirty="0"/>
              <a:t>, healthy eating, ADHD and coping with </a:t>
            </a:r>
            <a:r>
              <a:rPr lang="en-US" sz="2000" dirty="0" smtClean="0"/>
              <a:t>cancer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://www.mindfulnessstudies.com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www.cmpa-acpm.ca/physician-wellness</a:t>
            </a:r>
            <a:r>
              <a:rPr lang="en-US" sz="2000" dirty="0" smtClean="0"/>
              <a:t> (dealing with a complaint, adverse event)</a:t>
            </a:r>
          </a:p>
          <a:p>
            <a:pPr lvl="1"/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php.oma.org/CPHI.html</a:t>
            </a:r>
            <a:r>
              <a:rPr lang="en-US" sz="2000" dirty="0" smtClean="0"/>
              <a:t> (Canadian Physician Health Institute)</a:t>
            </a:r>
          </a:p>
          <a:p>
            <a:pPr lvl="1" eaLnBrk="1" fontAlgn="ctr" hangingPunct="1"/>
            <a:r>
              <a:rPr lang="en-US" sz="2000" dirty="0" smtClean="0"/>
              <a:t>ePhysicianHealth.com</a:t>
            </a:r>
          </a:p>
          <a:p>
            <a:pPr lvl="2" eaLnBrk="1" fontAlgn="ctr" hangingPunct="1"/>
            <a:r>
              <a:rPr lang="en-US" sz="1600" dirty="0" smtClean="0"/>
              <a:t>Comprehensive</a:t>
            </a:r>
            <a:r>
              <a:rPr lang="en-US" sz="1600" dirty="0"/>
              <a:t>, online physician health and wellness resource </a:t>
            </a:r>
            <a:r>
              <a:rPr lang="en-US" sz="1600" dirty="0" smtClean="0"/>
              <a:t>developed </a:t>
            </a:r>
            <a:r>
              <a:rPr lang="en-US" sz="1600" dirty="0"/>
              <a:t>by </a:t>
            </a:r>
            <a:r>
              <a:rPr lang="en-US" sz="1600" dirty="0" smtClean="0"/>
              <a:t>Canadian experts</a:t>
            </a:r>
          </a:p>
          <a:p>
            <a:pPr lvl="2" eaLnBrk="1" fontAlgn="ctr" hangingPunct="1"/>
            <a:r>
              <a:rPr lang="en-US" sz="1600" dirty="0" smtClean="0"/>
              <a:t>Provides </a:t>
            </a:r>
            <a:r>
              <a:rPr lang="en-US" sz="1600" dirty="0"/>
              <a:t>evidence-based information and innovative, user-friendly tools for self-help and collegial </a:t>
            </a:r>
            <a:r>
              <a:rPr lang="en-US" sz="1600" dirty="0" smtClean="0"/>
              <a:t>support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85EB2B-B519-4806-B4BF-5FBA21F89F46}" type="datetime1">
              <a:rPr lang="en-US" altLang="en-US" smtClean="0"/>
              <a:pPr>
                <a:defRPr/>
              </a:pPr>
              <a:t>2016-09-15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99988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16904" y="2065097"/>
            <a:ext cx="400685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2100" dirty="0" smtClean="0">
                <a:solidFill>
                  <a:srgbClr val="008BB0"/>
                </a:solidFill>
                <a:latin typeface="Arial Narrow" panose="020B0606020202030204" pitchFamily="34" charset="0"/>
              </a:rPr>
              <a:t>Michael Farkouh</a:t>
            </a:r>
          </a:p>
          <a:p>
            <a:pPr eaLnBrk="1" hangingPunct="1">
              <a:defRPr/>
            </a:pPr>
            <a:r>
              <a:rPr lang="en-US" altLang="en-US" sz="2000" kern="2100" spc="100" dirty="0" smtClean="0">
                <a:solidFill>
                  <a:srgbClr val="1C3058"/>
                </a:solidFill>
                <a:latin typeface="Arial Narrow" panose="020B0606020202030204" pitchFamily="34" charset="0"/>
              </a:rPr>
              <a:t>Vice-Chair, Research </a:t>
            </a:r>
          </a:p>
        </p:txBody>
      </p:sp>
      <p:pic>
        <p:nvPicPr>
          <p:cNvPr id="18437" name="Picture 4" descr="http://stmichaelshospitalresearch.ca/wp-content/uploads/2015/09/Farkouh-Mik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5" r="13530"/>
          <a:stretch>
            <a:fillRect/>
          </a:stretch>
        </p:blipFill>
        <p:spPr bwMode="auto">
          <a:xfrm>
            <a:off x="4328160" y="838201"/>
            <a:ext cx="1693568" cy="222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" b="3745"/>
          <a:stretch>
            <a:fillRect/>
          </a:stretch>
        </p:blipFill>
        <p:spPr bwMode="auto">
          <a:xfrm>
            <a:off x="2551315" y="838200"/>
            <a:ext cx="1661864" cy="222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24" y="2065097"/>
            <a:ext cx="242252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2800" b="1" kern="2100" dirty="0" smtClean="0">
                <a:solidFill>
                  <a:srgbClr val="008BB0"/>
                </a:solidFill>
                <a:latin typeface="Arial Narrow" panose="020B0606020202030204" pitchFamily="34" charset="0"/>
              </a:rPr>
              <a:t>Arno Kumagai</a:t>
            </a:r>
          </a:p>
          <a:p>
            <a:pPr algn="r" eaLnBrk="1" hangingPunct="1">
              <a:defRPr/>
            </a:pPr>
            <a:r>
              <a:rPr lang="en-US" altLang="en-US" sz="2000" kern="2100" spc="100" dirty="0" smtClean="0">
                <a:solidFill>
                  <a:srgbClr val="1C3058"/>
                </a:solidFill>
                <a:latin typeface="Arial Narrow" panose="020B0606020202030204" pitchFamily="34" charset="0"/>
              </a:rPr>
              <a:t>Vice-Chair, Education 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182" r="5338" b="9999"/>
          <a:stretch>
            <a:fillRect/>
          </a:stretch>
        </p:blipFill>
        <p:spPr bwMode="auto">
          <a:xfrm>
            <a:off x="4343400" y="3155170"/>
            <a:ext cx="170146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4" r="23264"/>
          <a:stretch>
            <a:fillRect/>
          </a:stretch>
        </p:blipFill>
        <p:spPr bwMode="auto">
          <a:xfrm>
            <a:off x="2552700" y="3155170"/>
            <a:ext cx="1672364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116904" y="4394200"/>
            <a:ext cx="304510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2100" dirty="0" smtClean="0">
                <a:solidFill>
                  <a:srgbClr val="008BB0"/>
                </a:solidFill>
                <a:latin typeface="Arial Narrow" panose="020B0606020202030204" pitchFamily="34" charset="0"/>
              </a:rPr>
              <a:t>Sharon Straus</a:t>
            </a:r>
          </a:p>
          <a:p>
            <a:pPr eaLnBrk="1" hangingPunct="1">
              <a:defRPr/>
            </a:pPr>
            <a:r>
              <a:rPr lang="en-US" altLang="en-US" sz="2000" kern="2100" spc="100" dirty="0" smtClean="0">
                <a:solidFill>
                  <a:srgbClr val="1C3058"/>
                </a:solidFill>
                <a:latin typeface="Arial Narrow" panose="020B0606020202030204" pitchFamily="34" charset="0"/>
              </a:rPr>
              <a:t>Vice-Chair, Mentorship, </a:t>
            </a:r>
          </a:p>
          <a:p>
            <a:pPr eaLnBrk="1" hangingPunct="1">
              <a:defRPr/>
            </a:pPr>
            <a:r>
              <a:rPr lang="en-US" altLang="en-US" sz="2000" kern="2100" spc="100" dirty="0" smtClean="0">
                <a:solidFill>
                  <a:srgbClr val="1C3058"/>
                </a:solidFill>
                <a:latin typeface="Arial Narrow" panose="020B0606020202030204" pitchFamily="34" charset="0"/>
              </a:rPr>
              <a:t>Equity &amp; Diversity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304800" y="4447395"/>
            <a:ext cx="2806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2800" b="1" kern="2100" dirty="0" smtClean="0">
                <a:solidFill>
                  <a:srgbClr val="008BB0"/>
                </a:solidFill>
                <a:latin typeface="Arial Narrow" panose="020B0606020202030204" pitchFamily="34" charset="0"/>
              </a:rPr>
              <a:t>Kaveh Shojania</a:t>
            </a:r>
          </a:p>
          <a:p>
            <a:pPr algn="r" eaLnBrk="1" hangingPunct="1">
              <a:defRPr/>
            </a:pPr>
            <a:r>
              <a:rPr lang="en-US" altLang="en-US" sz="2000" kern="2100" spc="100" dirty="0" smtClean="0">
                <a:solidFill>
                  <a:srgbClr val="1C3058"/>
                </a:solidFill>
                <a:latin typeface="Arial Narrow" panose="020B0606020202030204" pitchFamily="34" charset="0"/>
              </a:rPr>
              <a:t>Vice-Chair, Quality &amp; Innovation </a:t>
            </a:r>
          </a:p>
          <a:p>
            <a:pPr algn="r" eaLnBrk="1" hangingPunct="1">
              <a:defRPr/>
            </a:pPr>
            <a:endParaRPr lang="en-US" altLang="en-US" kern="2100" dirty="0" smtClean="0">
              <a:solidFill>
                <a:srgbClr val="008BB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326979" y="0"/>
            <a:ext cx="7772400" cy="1362075"/>
          </a:xfrm>
          <a:prstGeom prst="rect">
            <a:avLst/>
          </a:prstGeom>
        </p:spPr>
        <p:txBody>
          <a:bodyPr/>
          <a:lstStyle>
            <a:lvl1pPr marL="5556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1948"/>
                </a:solidFill>
                <a:latin typeface="+mj-lt"/>
                <a:ea typeface="+mj-ea"/>
                <a:cs typeface="+mj-cs"/>
              </a:defRPr>
            </a:lvl1pPr>
            <a:lvl2pPr marL="5556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2pPr>
            <a:lvl3pPr marL="5556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3pPr>
            <a:lvl4pPr marL="5556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4pPr>
            <a:lvl5pPr marL="5556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5pPr>
            <a:lvl6pPr marL="512763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6pPr>
            <a:lvl7pPr marL="969963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7pPr>
            <a:lvl8pPr marL="1427163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8pPr>
            <a:lvl9pPr marL="1884363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9pPr>
          </a:lstStyle>
          <a:p>
            <a:r>
              <a:rPr lang="en-US" kern="0" dirty="0" smtClean="0"/>
              <a:t>Vice Chairs, Medicine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518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B21DED-6BCB-4B49-A3D7-CD761221AA6C}" type="datetime1">
              <a:rPr lang="en-US" altLang="en-US" smtClean="0"/>
              <a:t>2016-09-15</a:t>
            </a:fld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27453" b="-11426"/>
          <a:stretch/>
        </p:blipFill>
        <p:spPr bwMode="auto">
          <a:xfrm>
            <a:off x="304800" y="990600"/>
            <a:ext cx="8610600" cy="515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2574032" cy="59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kern="21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DoM Staff</a:t>
            </a:r>
          </a:p>
        </p:txBody>
      </p:sp>
    </p:spTree>
    <p:extLst>
      <p:ext uri="{BB962C8B-B14F-4D97-AF65-F5344CB8AC3E}">
        <p14:creationId xmlns:p14="http://schemas.microsoft.com/office/powerpoint/2010/main" val="32556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contact for what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Chair meeting/signatures: Rose at </a:t>
            </a:r>
            <a:r>
              <a:rPr lang="en-US" sz="2400" dirty="0" smtClean="0">
                <a:hlinkClick r:id="rId2"/>
              </a:rPr>
              <a:t>dom.chair@utoronto.ca</a:t>
            </a:r>
            <a:endParaRPr lang="en-US" sz="2400" dirty="0" smtClean="0"/>
          </a:p>
          <a:p>
            <a:r>
              <a:rPr lang="en-US" sz="2400" dirty="0" smtClean="0"/>
              <a:t>Research: </a:t>
            </a:r>
            <a:r>
              <a:rPr lang="en-US" sz="2400" dirty="0" smtClean="0">
                <a:hlinkClick r:id="rId3"/>
              </a:rPr>
              <a:t>joanna.king@utoronto.ca</a:t>
            </a:r>
            <a:endParaRPr lang="en-US" sz="2400" dirty="0" smtClean="0"/>
          </a:p>
          <a:p>
            <a:r>
              <a:rPr lang="en-US" sz="2400" dirty="0" smtClean="0"/>
              <a:t>Appointments/CPSO/Junior promotion: Tom and Shiva at </a:t>
            </a:r>
            <a:r>
              <a:rPr lang="en-US" sz="2400" dirty="0" smtClean="0">
                <a:hlinkClick r:id="rId4"/>
              </a:rPr>
              <a:t>dom.academicappts@utoronto.ca</a:t>
            </a:r>
            <a:endParaRPr lang="en-US" sz="2400" dirty="0" smtClean="0"/>
          </a:p>
          <a:p>
            <a:r>
              <a:rPr lang="en-US" sz="2400" dirty="0" smtClean="0"/>
              <a:t>Senior promotion: Lilian at </a:t>
            </a:r>
            <a:r>
              <a:rPr lang="en-US" sz="2400" dirty="0" smtClean="0">
                <a:hlinkClick r:id="rId5"/>
              </a:rPr>
              <a:t>dom.srpromotion@utoronto.ca</a:t>
            </a:r>
            <a:endParaRPr lang="en-US" sz="2400" dirty="0" smtClean="0"/>
          </a:p>
          <a:p>
            <a:r>
              <a:rPr lang="en-US" sz="2400" dirty="0" smtClean="0"/>
              <a:t>Continuing Faculty Appointment Review: Tom at </a:t>
            </a:r>
            <a:r>
              <a:rPr lang="en-US" sz="2400" dirty="0" smtClean="0">
                <a:hlinkClick r:id="rId6"/>
              </a:rPr>
              <a:t>dom.cfar@utoronto.ca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Money/Contracts/Other: </a:t>
            </a:r>
            <a:r>
              <a:rPr lang="en-US" sz="2400" dirty="0">
                <a:hlinkClick r:id="rId7"/>
              </a:rPr>
              <a:t>clare.mitchell@utoronto.ca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EB6D9-1303-4CAB-92B2-507B65F7E620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6571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6"/>
                </a:solidFill>
              </a:rPr>
              <a:t>Where to find us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30188" y="1524000"/>
            <a:ext cx="8683625" cy="4191000"/>
          </a:xfrm>
        </p:spPr>
        <p:txBody>
          <a:bodyPr/>
          <a:lstStyle/>
          <a:p>
            <a:r>
              <a:rPr lang="en-US" altLang="en-US" dirty="0" smtClean="0"/>
              <a:t>190 Elizabeth St.  R. Fraser Elliot Building Suite 3-805 Toronto, ON M5G 2C4 </a:t>
            </a:r>
            <a:r>
              <a:rPr lang="en-US" altLang="en-US" sz="2800" dirty="0" smtClean="0"/>
              <a:t>(Toronto General Hospital)</a:t>
            </a:r>
          </a:p>
          <a:p>
            <a:endParaRPr lang="en-US" altLang="en-US" dirty="0" smtClean="0"/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152400" y="4486919"/>
            <a:ext cx="7010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solidFill>
                  <a:srgbClr val="003D7A"/>
                </a:solidFill>
                <a:latin typeface="+mn-lt"/>
                <a:hlinkClick r:id="rId2"/>
              </a:rPr>
              <a:t>www.deptmedicine.utoronto.ca</a:t>
            </a:r>
            <a:endParaRPr lang="en-US" altLang="en-US" dirty="0" smtClean="0">
              <a:solidFill>
                <a:srgbClr val="003D7A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0800" y="5334000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uoftdomchair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4754" name="Picture 2" descr="https://g.twimg.com/Twitter_logo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39" y="3962400"/>
            <a:ext cx="1555027" cy="126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494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Mentorship Workshop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Sharon Straus</a:t>
            </a:r>
          </a:p>
          <a:p>
            <a:r>
              <a:rPr lang="en-US" dirty="0" smtClean="0"/>
              <a:t>Vice Chair, Mentorship, Equity and Diversity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3149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Brief Closing Remarks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6EEE-6FC5-4945-BFD8-BA66925E28DB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8169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8" y="228600"/>
            <a:ext cx="8683625" cy="8397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Ingredients for a Successful Academic Career</a:t>
            </a:r>
            <a:endParaRPr lang="en-US" dirty="0"/>
          </a:p>
        </p:txBody>
      </p:sp>
      <p:pic>
        <p:nvPicPr>
          <p:cNvPr id="41986" name="Picture 2" descr="http://t0.gstatic.com/images?q=tbn:ANd9GcREnSE0d1DMT-hbEe80IiTcGym8S83GO0oiVVXOsPPaKFPbpiI0Qn-RdmdV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881438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adventuresinmedicine.net/wp-content/uploads/2012/12/work-life-bala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2" descr="http://t1.gstatic.com/images?q=tbn:ANd9GcTKH99iFMjczMPSx74rJtQyJoxfS_G4odFR97HybgVuziMAp6zg3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820863"/>
            <a:ext cx="359092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2" descr="http://api.ning.com/files/jVY5Kqf2kzQyP1v26pNR8GQap6a4bDHaARato3pNRYzo2OxTPxgMGyxyIO2i*3txN0qxZqTX8A13Tw*X2mOXKjmmKCQMzxrM/worl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420938"/>
            <a:ext cx="3524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themojocompany.com/wp-content/uploads/2012/08/trustfall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7813"/>
            <a:ext cx="37211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t3.gstatic.com/images?q=tbn:ANd9GcSijIneSnbJK4QL7mLcR58FpaX-yG1PFmqbnx_AdEQGT5yRx20UCc6io58D7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3003550"/>
            <a:ext cx="35814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taylor-ms.com.au/wp-content/uploads/2012/08/Thought-Leadership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230563"/>
            <a:ext cx="457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2000" cy="3887788"/>
          </a:xfrm>
        </p:spPr>
        <p:txBody>
          <a:bodyPr/>
          <a:lstStyle/>
          <a:p>
            <a:pPr algn="ctr"/>
            <a:r>
              <a:rPr lang="en-US" altLang="en-US" sz="4000" smtClean="0">
                <a:solidFill>
                  <a:srgbClr val="C00000"/>
                </a:solidFill>
              </a:rPr>
              <a:t>I’ve learned that people will forget what you said, people will forget what you did, but people will never forget how you made them feel. </a:t>
            </a:r>
            <a:br>
              <a:rPr lang="en-US" altLang="en-US" sz="4000" smtClean="0">
                <a:solidFill>
                  <a:srgbClr val="C00000"/>
                </a:solidFill>
              </a:rPr>
            </a:br>
            <a:r>
              <a:rPr lang="en-US" altLang="en-US" sz="4000" smtClean="0">
                <a:solidFill>
                  <a:srgbClr val="C00000"/>
                </a:solidFill>
              </a:rPr>
              <a:t/>
            </a:r>
            <a:br>
              <a:rPr lang="en-US" altLang="en-US" sz="4000" smtClean="0">
                <a:solidFill>
                  <a:srgbClr val="C00000"/>
                </a:solidFill>
              </a:rPr>
            </a:br>
            <a:r>
              <a:rPr lang="en-US" altLang="en-US" sz="3200" smtClean="0"/>
              <a:t>Maya Angelou, American author and poet</a:t>
            </a:r>
            <a:br>
              <a:rPr lang="en-US" altLang="en-US" sz="3200" smtClean="0"/>
            </a:br>
            <a:endParaRPr lang="en-US" altLang="en-US" sz="4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2362200" cy="3886200"/>
          </a:xfrm>
        </p:spPr>
        <p:txBody>
          <a:bodyPr/>
          <a:lstStyle/>
          <a:p>
            <a:r>
              <a:rPr lang="en-US" altLang="en-US" sz="3600" smtClean="0"/>
              <a:t>University of Toronto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728913"/>
              </p:ext>
            </p:extLst>
          </p:nvPr>
        </p:nvGraphicFramePr>
        <p:xfrm>
          <a:off x="227013" y="152400"/>
          <a:ext cx="8916987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76342CC-90D3-41DF-8CC1-E39F2FFC0671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  <p:pic>
        <p:nvPicPr>
          <p:cNvPr id="73730" name="Picture 2" descr="http://www.camh.ca/en/research/Scientist%20Profile%20Photos/T_You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82333"/>
            <a:ext cx="1981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4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3625" cy="839788"/>
          </a:xfrm>
        </p:spPr>
        <p:txBody>
          <a:bodyPr/>
          <a:lstStyle/>
          <a:p>
            <a:pPr>
              <a:defRPr/>
            </a:pPr>
            <a:r>
              <a:rPr lang="en-US" altLang="en-US" sz="4000" dirty="0" smtClean="0">
                <a:solidFill>
                  <a:schemeClr val="accent6"/>
                </a:solidFill>
                <a:latin typeface="+mn-lt"/>
              </a:rPr>
              <a:t>The Department of Medicine Today  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1066210"/>
            <a:ext cx="8683625" cy="4418013"/>
          </a:xfrm>
        </p:spPr>
        <p:txBody>
          <a:bodyPr/>
          <a:lstStyle/>
          <a:p>
            <a:pPr marL="342900" lvl="1" indent="-287338">
              <a:buFontTx/>
              <a:buChar char="•"/>
            </a:pPr>
            <a:r>
              <a:rPr lang="en-US" altLang="en-US" sz="2000" dirty="0" smtClean="0"/>
              <a:t>ONE DoM &amp; training program across 6 fully-affiliated teaching hospitals </a:t>
            </a:r>
          </a:p>
          <a:p>
            <a:r>
              <a:rPr lang="en-US" altLang="en-US" sz="2000" dirty="0" smtClean="0"/>
              <a:t>~ 1,400 faculty members (~ 800 full-time)</a:t>
            </a:r>
            <a:endParaRPr lang="en-US" altLang="en-US" sz="300" dirty="0" smtClean="0"/>
          </a:p>
          <a:p>
            <a:r>
              <a:rPr lang="en-US" altLang="en-US" sz="2000" dirty="0" smtClean="0"/>
              <a:t>~ 1,000 postgraduate trainees (core residents, sub-specialty residents, clinical fellows)</a:t>
            </a:r>
          </a:p>
          <a:p>
            <a:r>
              <a:rPr lang="en-US" altLang="en-US" sz="2000" dirty="0" smtClean="0"/>
              <a:t>We </a:t>
            </a:r>
            <a:r>
              <a:rPr lang="en-US" altLang="en-US" sz="2000" dirty="0"/>
              <a:t>train </a:t>
            </a:r>
            <a:r>
              <a:rPr lang="en-US" altLang="en-US" sz="2000" dirty="0" smtClean="0"/>
              <a:t>~ 1:2 </a:t>
            </a:r>
            <a:r>
              <a:rPr lang="en-US" altLang="en-US" sz="2000" dirty="0"/>
              <a:t>Ontario’s </a:t>
            </a:r>
            <a:r>
              <a:rPr lang="en-US" altLang="en-US" sz="2000" dirty="0" smtClean="0"/>
              <a:t>&amp; 1:3 </a:t>
            </a:r>
            <a:r>
              <a:rPr lang="en-US" altLang="en-US" sz="2000" dirty="0"/>
              <a:t>Canada’s internal medicine </a:t>
            </a:r>
            <a:r>
              <a:rPr lang="en-US" altLang="en-US" sz="2000" dirty="0" smtClean="0"/>
              <a:t>specialists</a:t>
            </a:r>
          </a:p>
          <a:p>
            <a:r>
              <a:rPr lang="en-US" altLang="en-US" sz="2000" dirty="0" smtClean="0"/>
              <a:t>19 divisions (palliative medicine)</a:t>
            </a:r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B016CB-A404-458A-8107-D033D71A1201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366868" y="5910607"/>
            <a:ext cx="5666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Rank 6</a:t>
            </a:r>
            <a:r>
              <a:rPr lang="en-US" baseline="30000" dirty="0">
                <a:solidFill>
                  <a:srgbClr val="C00000"/>
                </a:solidFill>
              </a:rPr>
              <a:t>th</a:t>
            </a:r>
            <a:r>
              <a:rPr lang="en-US" dirty="0">
                <a:solidFill>
                  <a:srgbClr val="C00000"/>
                </a:solidFill>
              </a:rPr>
              <a:t> world-wide for clinical medicine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058600"/>
              </p:ext>
            </p:extLst>
          </p:nvPr>
        </p:nvGraphicFramePr>
        <p:xfrm>
          <a:off x="990600" y="3176977"/>
          <a:ext cx="6838406" cy="271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0" r:id="rId4" imgW="7797460" imgH="3225064" progId="Excel.Chart.8">
                  <p:embed/>
                </p:oleObj>
              </mc:Choice>
              <mc:Fallback>
                <p:oleObj r:id="rId4" imgW="7797460" imgH="3225064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176977"/>
                        <a:ext cx="6838406" cy="271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703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6"/>
                </a:solidFill>
              </a:rPr>
              <a:t>You have 2 Appointments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295400"/>
            <a:ext cx="7316787" cy="441801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University faculty appointment </a:t>
            </a:r>
          </a:p>
          <a:p>
            <a:pPr lvl="1" eaLnBrk="1" hangingPunct="1">
              <a:defRPr/>
            </a:pPr>
            <a:r>
              <a:rPr lang="en-US" sz="2000" dirty="0" smtClean="0"/>
              <a:t>Rank (Lecturer to Full Professor)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2000" dirty="0" smtClean="0"/>
              <a:t>Academic Position description </a:t>
            </a:r>
          </a:p>
          <a:p>
            <a:pPr lvl="1" eaLnBrk="1" hangingPunct="1">
              <a:defRPr/>
            </a:pPr>
            <a:r>
              <a:rPr lang="en-US" sz="2000" dirty="0" smtClean="0"/>
              <a:t>License to practice medicine (CPSO)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400" dirty="0" smtClean="0"/>
              <a:t>Affiliated hospital appointment</a:t>
            </a:r>
          </a:p>
          <a:p>
            <a:pPr lvl="1" eaLnBrk="1" hangingPunct="1">
              <a:defRPr/>
            </a:pPr>
            <a:r>
              <a:rPr lang="en-US" sz="2000" dirty="0" smtClean="0"/>
              <a:t>Clinical appointment </a:t>
            </a:r>
            <a:r>
              <a:rPr lang="en-US" sz="1800" dirty="0" smtClean="0"/>
              <a:t>(e.g. Courtesy, Active staff)</a:t>
            </a:r>
            <a:endParaRPr lang="en-US" sz="2000" dirty="0" smtClean="0"/>
          </a:p>
          <a:p>
            <a:pPr lvl="2" eaLnBrk="1" hangingPunct="1">
              <a:defRPr/>
            </a:pPr>
            <a:r>
              <a:rPr lang="en-US" sz="1800" dirty="0" smtClean="0"/>
              <a:t>Credentialing (CPSO/CMPA, resource impact)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F745FB4-BDF4-4967-8F81-53A11A3831E8}" type="datetime1">
              <a:rPr lang="en-US" altLang="en-US"/>
              <a:pPr>
                <a:defRPr/>
              </a:pPr>
              <a:t>2016-09-15</a:t>
            </a:fld>
            <a:endParaRPr lang="en-US" altLang="en-US"/>
          </a:p>
        </p:txBody>
      </p:sp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6781800" y="1865313"/>
            <a:ext cx="1965325" cy="4603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Chair’s office</a:t>
            </a:r>
          </a:p>
        </p:txBody>
      </p: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6831013" y="4284663"/>
            <a:ext cx="1730375" cy="46196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PIC’s office</a:t>
            </a:r>
          </a:p>
        </p:txBody>
      </p:sp>
      <p:sp>
        <p:nvSpPr>
          <p:cNvPr id="25607" name="TextBox 9"/>
          <p:cNvSpPr txBox="1">
            <a:spLocks noChangeArrowheads="1"/>
          </p:cNvSpPr>
          <p:nvPr/>
        </p:nvSpPr>
        <p:spPr bwMode="auto">
          <a:xfrm>
            <a:off x="771525" y="3084513"/>
            <a:ext cx="5545138" cy="4603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Departmental / Hospital Division Heads</a:t>
            </a:r>
          </a:p>
        </p:txBody>
      </p:sp>
      <p:cxnSp>
        <p:nvCxnSpPr>
          <p:cNvPr id="25608" name="Straight Arrow Connector 11"/>
          <p:cNvCxnSpPr>
            <a:cxnSpLocks noChangeShapeType="1"/>
          </p:cNvCxnSpPr>
          <p:nvPr/>
        </p:nvCxnSpPr>
        <p:spPr bwMode="auto">
          <a:xfrm flipV="1">
            <a:off x="6400800" y="2438400"/>
            <a:ext cx="381000" cy="609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9" name="Straight Arrow Connector 13"/>
          <p:cNvCxnSpPr>
            <a:cxnSpLocks noChangeShapeType="1"/>
          </p:cNvCxnSpPr>
          <p:nvPr/>
        </p:nvCxnSpPr>
        <p:spPr bwMode="auto">
          <a:xfrm>
            <a:off x="6400800" y="3621088"/>
            <a:ext cx="430213" cy="56991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0" name="Straight Arrow Connector 15"/>
          <p:cNvCxnSpPr>
            <a:cxnSpLocks noChangeShapeType="1"/>
          </p:cNvCxnSpPr>
          <p:nvPr/>
        </p:nvCxnSpPr>
        <p:spPr bwMode="auto">
          <a:xfrm>
            <a:off x="7696200" y="2438400"/>
            <a:ext cx="0" cy="1752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11" name="Rounded Rectangle 16"/>
          <p:cNvSpPr>
            <a:spLocks noChangeArrowheads="1"/>
          </p:cNvSpPr>
          <p:nvPr/>
        </p:nvSpPr>
        <p:spPr bwMode="auto">
          <a:xfrm>
            <a:off x="228600" y="1295400"/>
            <a:ext cx="6172200" cy="16002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12" name="Rounded Rectangle 19"/>
          <p:cNvSpPr>
            <a:spLocks noChangeArrowheads="1"/>
          </p:cNvSpPr>
          <p:nvPr/>
        </p:nvSpPr>
        <p:spPr bwMode="auto">
          <a:xfrm>
            <a:off x="228600" y="3754438"/>
            <a:ext cx="6248400" cy="173196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948"/>
                </a:solidFill>
                <a:latin typeface="Centaur MT" pitchFamily="-128" charset="0"/>
                <a:ea typeface="ヒラギノ角ゴ Pro W3" pitchFamily="-12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" y="352426"/>
            <a:ext cx="8683625" cy="839787"/>
          </a:xfrm>
        </p:spPr>
        <p:txBody>
          <a:bodyPr/>
          <a:lstStyle/>
          <a:p>
            <a:r>
              <a:rPr lang="en-US" altLang="en-US" dirty="0" smtClean="0">
                <a:cs typeface="Times New Roman" pitchFamily="18" charset="0"/>
              </a:rPr>
              <a:t>Fully Affiliated Teaching Hospitals</a:t>
            </a: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>
                <a:solidFill>
                  <a:srgbClr val="002060"/>
                </a:solidFill>
                <a:cs typeface="Times New Roman" pitchFamily="18" charset="0"/>
              </a:rPr>
              <a:t>Toronto General Hospital (1819)</a:t>
            </a:r>
          </a:p>
          <a:p>
            <a:pPr marL="342900" lvl="1" indent="-287338">
              <a:buFontTx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Woman's Medical College (1883)</a:t>
            </a:r>
          </a:p>
          <a:p>
            <a:pPr marL="742950" lvl="2" indent="-287338"/>
            <a:r>
              <a:rPr lang="en-US" altLang="en-US" sz="1600" dirty="0">
                <a:solidFill>
                  <a:srgbClr val="002060"/>
                </a:solidFill>
                <a:cs typeface="Times New Roman" pitchFamily="18" charset="0"/>
              </a:rPr>
              <a:t>Women’s College Dispensary 1891 </a:t>
            </a:r>
            <a:endParaRPr lang="en-US" altLang="en-US" sz="1600" dirty="0">
              <a:solidFill>
                <a:srgbClr val="002060"/>
              </a:solidFill>
            </a:endParaRPr>
          </a:p>
          <a:p>
            <a:r>
              <a:rPr lang="en-US" altLang="en-US" sz="2000" dirty="0">
                <a:solidFill>
                  <a:srgbClr val="002060"/>
                </a:solidFill>
                <a:cs typeface="Times New Roman" pitchFamily="18" charset="0"/>
              </a:rPr>
              <a:t>St Michael’s Hospital (1892)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cs typeface="Times New Roman" pitchFamily="18" charset="0"/>
              </a:rPr>
              <a:t>Toronto Western Hospital (1896)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Arial" charset="0"/>
              </a:rPr>
              <a:t>Toronto Jewish Old Folks Home (1918)</a:t>
            </a:r>
          </a:p>
          <a:p>
            <a:pPr lvl="1"/>
            <a:r>
              <a:rPr lang="en-US" altLang="en-US" sz="1600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Baycrest </a:t>
            </a:r>
            <a:r>
              <a:rPr lang="en-US" altLang="en-US" sz="1600" dirty="0">
                <a:solidFill>
                  <a:srgbClr val="002060"/>
                </a:solidFill>
                <a:latin typeface="Arial" charset="0"/>
              </a:rPr>
              <a:t>Centre for Geriatric Care (1967)</a:t>
            </a:r>
            <a:endParaRPr lang="en-US" altLang="en-US" sz="20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en-US" altLang="en-US" sz="2000" dirty="0" smtClean="0">
                <a:solidFill>
                  <a:srgbClr val="002060"/>
                </a:solidFill>
                <a:cs typeface="Times New Roman" pitchFamily="18" charset="0"/>
              </a:rPr>
              <a:t>Mt Sinai Hospital (1922)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cs typeface="Times New Roman" pitchFamily="18" charset="0"/>
              </a:rPr>
              <a:t>Sunnybrook Veteran’s Hospital (1946)</a:t>
            </a:r>
          </a:p>
          <a:p>
            <a:endParaRPr lang="en-US" altLang="en-US" sz="1400" dirty="0" smtClean="0"/>
          </a:p>
          <a:p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2DB5BB6-F509-476A-9F7F-7F5334EC7054}" type="datetime1">
              <a:rPr lang="en-US" altLang="en-US" smtClean="0"/>
              <a:pPr>
                <a:defRPr/>
              </a:pPr>
              <a:t>2016-09-15</a:t>
            </a:fld>
            <a:endParaRPr lang="en-US" altLang="en-US"/>
          </a:p>
        </p:txBody>
      </p:sp>
      <p:pic>
        <p:nvPicPr>
          <p:cNvPr id="6149" name="Picture 8" descr="http://static.torontopubliclibrary.ca/da/images/LC/pictures-r-5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0"/>
          <a:stretch/>
        </p:blipFill>
        <p:spPr bwMode="auto">
          <a:xfrm>
            <a:off x="5052781" y="1061258"/>
            <a:ext cx="3665538" cy="186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famouscanadianwomen.com/stamps/stamp_images/stowe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94263"/>
            <a:ext cx="34290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static.torontopubliclibrary.ca/da/images/MC/pcr-215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84" y="2680683"/>
            <a:ext cx="3653631" cy="234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storage.torontosun.com/v1/dynamic_resize/sws_path/suns-prod-images/1297629084875_ORIGINAL.jpg?quality=80&amp;size=650x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33477"/>
            <a:ext cx="2457450" cy="163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heritagetoronto.org/wp-content/uploads/2014/04/Baycrest-image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32" y="3014821"/>
            <a:ext cx="2441550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Original Mt Sinai Hospital, Yorkville Ave., Toronto, 193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719" y="4404067"/>
            <a:ext cx="3657600" cy="211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99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rdiology_Design 1 (2)">
  <a:themeElements>
    <a:clrScheme name="Cardiology_Design 1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rdiology_Design 1 (2)">
      <a:majorFont>
        <a:latin typeface="Centaur MT"/>
        <a:ea typeface="ヒラギノ角ゴ Pro W3"/>
        <a:cs typeface=""/>
      </a:majorFont>
      <a:minorFont>
        <a:latin typeface="Centaur MT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-128" charset="-128"/>
          </a:defRPr>
        </a:defPPr>
      </a:lstStyle>
    </a:lnDef>
  </a:objectDefaults>
  <a:extraClrSchemeLst>
    <a:extraClrScheme>
      <a:clrScheme name="Cardiology_Design 1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diology_Design 1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diology_Design 1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diology_Design 1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diology_Design 1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diology_Design 1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diology_Design 1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diology_Design 1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diology_Design 1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diology_Design 1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diology_Design 1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diology_Design 1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18484</TotalTime>
  <Words>2265</Words>
  <Application>Microsoft Office PowerPoint</Application>
  <PresentationFormat>On-screen Show (4:3)</PresentationFormat>
  <Paragraphs>430</Paragraphs>
  <Slides>59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Cardiology_Design 1 (2)</vt:lpstr>
      <vt:lpstr>Microsoft Excel Chart</vt:lpstr>
      <vt:lpstr>2016 New Faculty Orientation</vt:lpstr>
      <vt:lpstr>PowerPoint Presentation</vt:lpstr>
      <vt:lpstr>Overview of the Day</vt:lpstr>
      <vt:lpstr>Overview of U of T &amp; Department of Medicine</vt:lpstr>
      <vt:lpstr>Major discoveries &amp; milestones</vt:lpstr>
      <vt:lpstr>University of Toronto</vt:lpstr>
      <vt:lpstr>The Department of Medicine Today  </vt:lpstr>
      <vt:lpstr>You have 2 Appointments </vt:lpstr>
      <vt:lpstr>Fully Affiliated Teaching Hospitals</vt:lpstr>
      <vt:lpstr>MISSION </vt:lpstr>
      <vt:lpstr>STRATEGIC PRIORITIES </vt:lpstr>
      <vt:lpstr>Academic Life Cycle</vt:lpstr>
      <vt:lpstr>PowerPoint Presentation</vt:lpstr>
      <vt:lpstr>Academic position descriptions  (a.k.a. academic job descriptions)</vt:lpstr>
      <vt:lpstr>Distribution of Academic Position Descriptions in DoM</vt:lpstr>
      <vt:lpstr>The First Years (the probationary period)</vt:lpstr>
      <vt:lpstr>CFAR - Purpose</vt:lpstr>
      <vt:lpstr>CFAR – What are we looking for?</vt:lpstr>
      <vt:lpstr>Potential ‘early career’ challenges </vt:lpstr>
      <vt:lpstr>PowerPoint Presentation</vt:lpstr>
      <vt:lpstr>PowerPoint Presentation</vt:lpstr>
      <vt:lpstr>Continuing Faculty Appointment Review</vt:lpstr>
      <vt:lpstr>Expectations of an academic clinical faculty member </vt:lpstr>
      <vt:lpstr>Clinical Faculty are expected to…</vt:lpstr>
      <vt:lpstr>You have you chosen an academic career. Why? </vt:lpstr>
      <vt:lpstr>Scholarly Activities</vt:lpstr>
      <vt:lpstr>Teaching &amp; education </vt:lpstr>
      <vt:lpstr>Break </vt:lpstr>
      <vt:lpstr>Research (any type)</vt:lpstr>
      <vt:lpstr>Creative Professional Activities (CPA)</vt:lpstr>
      <vt:lpstr>CPA </vt:lpstr>
      <vt:lpstr>CPA</vt:lpstr>
      <vt:lpstr>Administrative Service</vt:lpstr>
      <vt:lpstr>Looking ahead to Senior Promotion</vt:lpstr>
      <vt:lpstr>Criteria for Senior Promotion </vt:lpstr>
      <vt:lpstr>CI vs CS</vt:lpstr>
      <vt:lpstr>Why bother?</vt:lpstr>
      <vt:lpstr>Your Curriculum Vitae</vt:lpstr>
      <vt:lpstr>CV</vt:lpstr>
      <vt:lpstr>What your CV tells others about you</vt:lpstr>
      <vt:lpstr>Clinical Faculty and Departmental Policies</vt:lpstr>
      <vt:lpstr>Clinical Faculty Policies</vt:lpstr>
      <vt:lpstr>Faculty Perks</vt:lpstr>
      <vt:lpstr>Policies</vt:lpstr>
      <vt:lpstr>Acknowledgements</vt:lpstr>
      <vt:lpstr>Clinical Faculty Advocate </vt:lpstr>
      <vt:lpstr>Relationships with Industry - Dr Goguen </vt:lpstr>
      <vt:lpstr>Departmental Website &amp; Social Media</vt:lpstr>
      <vt:lpstr>Faculty Wellness</vt:lpstr>
      <vt:lpstr>Challenges for Physicians</vt:lpstr>
      <vt:lpstr>Physician Health and Wellness</vt:lpstr>
      <vt:lpstr>PowerPoint Presentation</vt:lpstr>
      <vt:lpstr>PowerPoint Presentation</vt:lpstr>
      <vt:lpstr>Who to contact for what</vt:lpstr>
      <vt:lpstr>Where to find us</vt:lpstr>
      <vt:lpstr>Mentorship Workshop</vt:lpstr>
      <vt:lpstr>Brief Closing Remarks</vt:lpstr>
      <vt:lpstr>Ingredients for a Successful Academic Career</vt:lpstr>
      <vt:lpstr>I’ve learned that people will forget what you said, people will forget what you did, but people will never forget how you made them feel.   Maya Angelou, American author and poet 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Cindy Mallory</dc:creator>
  <cp:lastModifiedBy>User</cp:lastModifiedBy>
  <cp:revision>249</cp:revision>
  <cp:lastPrinted>2016-09-01T21:13:46Z</cp:lastPrinted>
  <dcterms:created xsi:type="dcterms:W3CDTF">2008-07-28T15:36:03Z</dcterms:created>
  <dcterms:modified xsi:type="dcterms:W3CDTF">2016-09-15T13:38:08Z</dcterms:modified>
</cp:coreProperties>
</file>